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1" r:id="rId2"/>
    <p:sldId id="352" r:id="rId3"/>
    <p:sldId id="353" r:id="rId4"/>
    <p:sldId id="366" r:id="rId5"/>
    <p:sldId id="369" r:id="rId6"/>
    <p:sldId id="370" r:id="rId7"/>
    <p:sldId id="367" r:id="rId8"/>
    <p:sldId id="371" r:id="rId9"/>
    <p:sldId id="372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1DE93-E79A-4270-B297-4AEC28D856C9}" v="6" dt="2020-06-29T10:26:10.104"/>
    <p1510:client id="{7839F3C6-E535-47F0-9F12-70854DB80ABD}" v="1" dt="2020-06-30T02:17:10.0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4BC1FD9A-D364-4292-A6C7-B4F65BA8D090}"/>
    <pc:docChg chg="custSel addSld delSld modSld">
      <pc:chgData name="itpro guide" userId="1535074a45cce87e" providerId="LiveId" clId="{4BC1FD9A-D364-4292-A6C7-B4F65BA8D090}" dt="2020-06-25T08:28:15.972" v="367" actId="47"/>
      <pc:docMkLst>
        <pc:docMk/>
      </pc:docMkLst>
      <pc:sldChg chg="modSp mod">
        <pc:chgData name="itpro guide" userId="1535074a45cce87e" providerId="LiveId" clId="{4BC1FD9A-D364-4292-A6C7-B4F65BA8D090}" dt="2020-06-25T08:24:10.828" v="65" actId="20577"/>
        <pc:sldMkLst>
          <pc:docMk/>
          <pc:sldMk cId="977761970" sldId="331"/>
        </pc:sldMkLst>
        <pc:spChg chg="mod">
          <ac:chgData name="itpro guide" userId="1535074a45cce87e" providerId="LiveId" clId="{4BC1FD9A-D364-4292-A6C7-B4F65BA8D090}" dt="2020-06-25T08:24:10.828" v="6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BC1FD9A-D364-4292-A6C7-B4F65BA8D090}" dt="2020-06-25T08:24:51.859" v="167" actId="20577"/>
        <pc:sldMkLst>
          <pc:docMk/>
          <pc:sldMk cId="1329715751" sldId="352"/>
        </pc:sldMkLst>
        <pc:spChg chg="mod">
          <ac:chgData name="itpro guide" userId="1535074a45cce87e" providerId="LiveId" clId="{4BC1FD9A-D364-4292-A6C7-B4F65BA8D090}" dt="2020-06-25T08:24:51.859" v="16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4BC1FD9A-D364-4292-A6C7-B4F65BA8D090}" dt="2020-06-25T08:25:20.731" v="182" actId="20577"/>
        <pc:sldMkLst>
          <pc:docMk/>
          <pc:sldMk cId="2495937671" sldId="353"/>
        </pc:sldMkLst>
        <pc:spChg chg="mod">
          <ac:chgData name="itpro guide" userId="1535074a45cce87e" providerId="LiveId" clId="{4BC1FD9A-D364-4292-A6C7-B4F65BA8D090}" dt="2020-06-25T08:25:20.731" v="182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modSp mod">
        <pc:chgData name="itpro guide" userId="1535074a45cce87e" providerId="LiveId" clId="{4BC1FD9A-D364-4292-A6C7-B4F65BA8D090}" dt="2020-06-25T08:25:33.958" v="207" actId="20577"/>
        <pc:sldMkLst>
          <pc:docMk/>
          <pc:sldMk cId="4178666811" sldId="354"/>
        </pc:sldMkLst>
        <pc:spChg chg="mod">
          <ac:chgData name="itpro guide" userId="1535074a45cce87e" providerId="LiveId" clId="{4BC1FD9A-D364-4292-A6C7-B4F65BA8D090}" dt="2020-06-25T08:25:33.958" v="207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mod">
        <pc:chgData name="itpro guide" userId="1535074a45cce87e" providerId="LiveId" clId="{4BC1FD9A-D364-4292-A6C7-B4F65BA8D090}" dt="2020-06-25T08:26:34.025" v="261" actId="20577"/>
        <pc:sldMkLst>
          <pc:docMk/>
          <pc:sldMk cId="734033136" sldId="355"/>
        </pc:sldMkLst>
        <pc:spChg chg="mod">
          <ac:chgData name="itpro guide" userId="1535074a45cce87e" providerId="LiveId" clId="{4BC1FD9A-D364-4292-A6C7-B4F65BA8D090}" dt="2020-06-25T08:26:34.025" v="261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4BC1FD9A-D364-4292-A6C7-B4F65BA8D090}" dt="2020-06-25T08:25:45.734" v="240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mod">
        <pc:chgData name="itpro guide" userId="1535074a45cce87e" providerId="LiveId" clId="{4BC1FD9A-D364-4292-A6C7-B4F65BA8D090}" dt="2020-06-25T08:26:57.197" v="305" actId="20577"/>
        <pc:sldMkLst>
          <pc:docMk/>
          <pc:sldMk cId="3682402905" sldId="356"/>
        </pc:sldMkLst>
        <pc:spChg chg="mod">
          <ac:chgData name="itpro guide" userId="1535074a45cce87e" providerId="LiveId" clId="{4BC1FD9A-D364-4292-A6C7-B4F65BA8D090}" dt="2020-06-25T08:26:57.197" v="305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mod">
        <pc:chgData name="itpro guide" userId="1535074a45cce87e" providerId="LiveId" clId="{4BC1FD9A-D364-4292-A6C7-B4F65BA8D090}" dt="2020-06-25T08:27:36.973" v="366" actId="313"/>
        <pc:sldMkLst>
          <pc:docMk/>
          <pc:sldMk cId="1865203080" sldId="358"/>
        </pc:sldMkLst>
        <pc:spChg chg="mod">
          <ac:chgData name="itpro guide" userId="1535074a45cce87e" providerId="LiveId" clId="{4BC1FD9A-D364-4292-A6C7-B4F65BA8D090}" dt="2020-06-25T08:27:36.973" v="366" actId="313"/>
          <ac:spMkLst>
            <pc:docMk/>
            <pc:sldMk cId="1865203080" sldId="358"/>
            <ac:spMk id="5" creationId="{A96B0510-E8E6-4618-8392-7187966B1046}"/>
          </ac:spMkLst>
        </pc:spChg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4176391367" sldId="359"/>
        </pc:sldMkLst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2973292051" sldId="360"/>
        </pc:sldMkLst>
      </pc:sldChg>
      <pc:sldChg chg="modSp new mod">
        <pc:chgData name="itpro guide" userId="1535074a45cce87e" providerId="LiveId" clId="{4BC1FD9A-D364-4292-A6C7-B4F65BA8D090}" dt="2020-06-25T08:25:56.329" v="258" actId="20577"/>
        <pc:sldMkLst>
          <pc:docMk/>
          <pc:sldMk cId="3699493235" sldId="361"/>
        </pc:sldMkLst>
        <pc:spChg chg="mod">
          <ac:chgData name="itpro guide" userId="1535074a45cce87e" providerId="LiveId" clId="{4BC1FD9A-D364-4292-A6C7-B4F65BA8D090}" dt="2020-06-25T08:25:56.329" v="258" actId="20577"/>
          <ac:spMkLst>
            <pc:docMk/>
            <pc:sldMk cId="3699493235" sldId="361"/>
            <ac:spMk id="5" creationId="{43E83DD4-1968-4B22-A913-9080E03339C3}"/>
          </ac:spMkLst>
        </pc:spChg>
      </pc:sldChg>
      <pc:sldChg chg="modSp new mod">
        <pc:chgData name="itpro guide" userId="1535074a45cce87e" providerId="LiveId" clId="{4BC1FD9A-D364-4292-A6C7-B4F65BA8D090}" dt="2020-06-25T08:26:43.934" v="282" actId="20577"/>
        <pc:sldMkLst>
          <pc:docMk/>
          <pc:sldMk cId="1394160847" sldId="362"/>
        </pc:sldMkLst>
        <pc:spChg chg="mod">
          <ac:chgData name="itpro guide" userId="1535074a45cce87e" providerId="LiveId" clId="{4BC1FD9A-D364-4292-A6C7-B4F65BA8D090}" dt="2020-06-25T08:26:43.934" v="282" actId="20577"/>
          <ac:spMkLst>
            <pc:docMk/>
            <pc:sldMk cId="1394160847" sldId="362"/>
            <ac:spMk id="5" creationId="{DE572EAB-463D-45D0-B3A9-B1FA09372420}"/>
          </ac:spMkLst>
        </pc:spChg>
      </pc:sldChg>
      <pc:sldChg chg="modSp new mod">
        <pc:chgData name="itpro guide" userId="1535074a45cce87e" providerId="LiveId" clId="{4BC1FD9A-D364-4292-A6C7-B4F65BA8D090}" dt="2020-06-25T08:27:14.091" v="325" actId="20577"/>
        <pc:sldMkLst>
          <pc:docMk/>
          <pc:sldMk cId="3770235736" sldId="363"/>
        </pc:sldMkLst>
        <pc:spChg chg="mod">
          <ac:chgData name="itpro guide" userId="1535074a45cce87e" providerId="LiveId" clId="{4BC1FD9A-D364-4292-A6C7-B4F65BA8D090}" dt="2020-06-25T08:27:14.091" v="325" actId="20577"/>
          <ac:spMkLst>
            <pc:docMk/>
            <pc:sldMk cId="3770235736" sldId="363"/>
            <ac:spMk id="5" creationId="{77960D1F-D50D-493B-9496-D4222AD77FD5}"/>
          </ac:spMkLst>
        </pc:spChg>
      </pc:sldChg>
      <pc:sldChg chg="modSp new mod">
        <pc:chgData name="itpro guide" userId="1535074a45cce87e" providerId="LiveId" clId="{4BC1FD9A-D364-4292-A6C7-B4F65BA8D090}" dt="2020-06-25T08:27:25.466" v="355" actId="20577"/>
        <pc:sldMkLst>
          <pc:docMk/>
          <pc:sldMk cId="1304291433" sldId="364"/>
        </pc:sldMkLst>
        <pc:spChg chg="mod">
          <ac:chgData name="itpro guide" userId="1535074a45cce87e" providerId="LiveId" clId="{4BC1FD9A-D364-4292-A6C7-B4F65BA8D090}" dt="2020-06-25T08:27:25.466" v="355" actId="20577"/>
          <ac:spMkLst>
            <pc:docMk/>
            <pc:sldMk cId="1304291433" sldId="364"/>
            <ac:spMk id="5" creationId="{24BDD078-2EBE-4DF5-8B97-9B1683B8AB3B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7839F3C6-E535-47F0-9F12-70854DB80ABD}"/>
    <pc:docChg chg="undo custSel addSld delSld modSld">
      <pc:chgData name="itpro guide" userId="1535074a45cce87e" providerId="LiveId" clId="{7839F3C6-E535-47F0-9F12-70854DB80ABD}" dt="2020-06-30T02:17:15.041" v="1342" actId="20577"/>
      <pc:docMkLst>
        <pc:docMk/>
      </pc:docMkLst>
      <pc:sldChg chg="modSp mod">
        <pc:chgData name="itpro guide" userId="1535074a45cce87e" providerId="LiveId" clId="{7839F3C6-E535-47F0-9F12-70854DB80ABD}" dt="2020-06-26T19:40:11.592" v="4" actId="20577"/>
        <pc:sldMkLst>
          <pc:docMk/>
          <pc:sldMk cId="977761970" sldId="331"/>
        </pc:sldMkLst>
        <pc:spChg chg="mod">
          <ac:chgData name="itpro guide" userId="1535074a45cce87e" providerId="LiveId" clId="{7839F3C6-E535-47F0-9F12-70854DB80ABD}" dt="2020-06-26T19:40:11.592" v="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839F3C6-E535-47F0-9F12-70854DB80ABD}" dt="2020-06-30T02:02:15.839" v="1338" actId="20577"/>
        <pc:sldMkLst>
          <pc:docMk/>
          <pc:sldMk cId="1329715751" sldId="352"/>
        </pc:sldMkLst>
        <pc:spChg chg="mod">
          <ac:chgData name="itpro guide" userId="1535074a45cce87e" providerId="LiveId" clId="{7839F3C6-E535-47F0-9F12-70854DB80ABD}" dt="2020-06-30T02:02:15.839" v="133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7839F3C6-E535-47F0-9F12-70854DB80ABD}" dt="2020-06-30T02:17:15.041" v="1342" actId="20577"/>
        <pc:sldMkLst>
          <pc:docMk/>
          <pc:sldMk cId="2495937671" sldId="353"/>
        </pc:sldMkLst>
        <pc:spChg chg="mod">
          <ac:chgData name="itpro guide" userId="1535074a45cce87e" providerId="LiveId" clId="{7839F3C6-E535-47F0-9F12-70854DB80ABD}" dt="2020-06-26T19:49:47.312" v="196" actId="20577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7839F3C6-E535-47F0-9F12-70854DB80ABD}" dt="2020-06-30T02:17:15.041" v="1342" actId="20577"/>
          <ac:spMkLst>
            <pc:docMk/>
            <pc:sldMk cId="2495937671" sldId="353"/>
            <ac:spMk id="4" creationId="{22AB8D5A-B707-45E6-A748-3FFB3A103B92}"/>
          </ac:spMkLst>
        </pc:spChg>
        <pc:spChg chg="del">
          <ac:chgData name="itpro guide" userId="1535074a45cce87e" providerId="LiveId" clId="{7839F3C6-E535-47F0-9F12-70854DB80ABD}" dt="2020-06-26T19:49:40.097" v="168" actId="478"/>
          <ac:spMkLst>
            <pc:docMk/>
            <pc:sldMk cId="2495937671" sldId="353"/>
            <ac:spMk id="7" creationId="{458D5380-7B41-43CB-A0F1-D1EC3A0A202E}"/>
          </ac:spMkLst>
        </pc:spChg>
      </pc:sldChg>
      <pc:sldChg chg="modSp del mod">
        <pc:chgData name="itpro guide" userId="1535074a45cce87e" providerId="LiveId" clId="{7839F3C6-E535-47F0-9F12-70854DB80ABD}" dt="2020-06-26T20:53:37.441" v="1229" actId="47"/>
        <pc:sldMkLst>
          <pc:docMk/>
          <pc:sldMk cId="2932543004" sldId="365"/>
        </pc:sldMkLst>
        <pc:spChg chg="mod">
          <ac:chgData name="itpro guide" userId="1535074a45cce87e" providerId="LiveId" clId="{7839F3C6-E535-47F0-9F12-70854DB80ABD}" dt="2020-06-26T20:04:25.520" v="693" actId="20577"/>
          <ac:spMkLst>
            <pc:docMk/>
            <pc:sldMk cId="2932543004" sldId="365"/>
            <ac:spMk id="5" creationId="{AC3349A6-08F9-436D-AA2A-B2F0712E9C42}"/>
          </ac:spMkLst>
        </pc:spChg>
      </pc:sldChg>
      <pc:sldChg chg="delSp modSp mod">
        <pc:chgData name="itpro guide" userId="1535074a45cce87e" providerId="LiveId" clId="{7839F3C6-E535-47F0-9F12-70854DB80ABD}" dt="2020-06-26T20:44:23.644" v="1062" actId="255"/>
        <pc:sldMkLst>
          <pc:docMk/>
          <pc:sldMk cId="3172863873" sldId="366"/>
        </pc:sldMkLst>
        <pc:spChg chg="mod">
          <ac:chgData name="itpro guide" userId="1535074a45cce87e" providerId="LiveId" clId="{7839F3C6-E535-47F0-9F12-70854DB80ABD}" dt="2020-06-26T20:44:23.644" v="1062" actId="255"/>
          <ac:spMkLst>
            <pc:docMk/>
            <pc:sldMk cId="3172863873" sldId="366"/>
            <ac:spMk id="2" creationId="{29ADBD27-25C6-480A-858B-6CE143648DED}"/>
          </ac:spMkLst>
        </pc:spChg>
        <pc:spChg chg="del">
          <ac:chgData name="itpro guide" userId="1535074a45cce87e" providerId="LiveId" clId="{7839F3C6-E535-47F0-9F12-70854DB80ABD}" dt="2020-06-26T20:32:44.209" v="959" actId="478"/>
          <ac:spMkLst>
            <pc:docMk/>
            <pc:sldMk cId="3172863873" sldId="366"/>
            <ac:spMk id="4" creationId="{FB20E10D-ACD3-48D2-9F0E-87C33FE5A873}"/>
          </ac:spMkLst>
        </pc:spChg>
        <pc:spChg chg="mod">
          <ac:chgData name="itpro guide" userId="1535074a45cce87e" providerId="LiveId" clId="{7839F3C6-E535-47F0-9F12-70854DB80ABD}" dt="2020-06-26T20:20:46.717" v="868" actId="20577"/>
          <ac:spMkLst>
            <pc:docMk/>
            <pc:sldMk cId="3172863873" sldId="366"/>
            <ac:spMk id="5" creationId="{75A208F1-8A76-4BC9-8B15-97C8462A02BA}"/>
          </ac:spMkLst>
        </pc:spChg>
      </pc:sldChg>
      <pc:sldChg chg="modSp mod">
        <pc:chgData name="itpro guide" userId="1535074a45cce87e" providerId="LiveId" clId="{7839F3C6-E535-47F0-9F12-70854DB80ABD}" dt="2020-06-26T20:53:25.526" v="1227" actId="20577"/>
        <pc:sldMkLst>
          <pc:docMk/>
          <pc:sldMk cId="2510079592" sldId="367"/>
        </pc:sldMkLst>
        <pc:spChg chg="mod">
          <ac:chgData name="itpro guide" userId="1535074a45cce87e" providerId="LiveId" clId="{7839F3C6-E535-47F0-9F12-70854DB80ABD}" dt="2020-06-26T20:53:25.526" v="1227" actId="20577"/>
          <ac:spMkLst>
            <pc:docMk/>
            <pc:sldMk cId="2510079592" sldId="367"/>
            <ac:spMk id="2" creationId="{47271C00-E8B1-4C71-AFB6-D5CB2BFE6077}"/>
          </ac:spMkLst>
        </pc:spChg>
      </pc:sldChg>
      <pc:sldChg chg="del">
        <pc:chgData name="itpro guide" userId="1535074a45cce87e" providerId="LiveId" clId="{7839F3C6-E535-47F0-9F12-70854DB80ABD}" dt="2020-06-26T20:53:32.983" v="1228" actId="47"/>
        <pc:sldMkLst>
          <pc:docMk/>
          <pc:sldMk cId="2528591884" sldId="368"/>
        </pc:sldMkLst>
      </pc:sldChg>
      <pc:sldChg chg="modSp add mod">
        <pc:chgData name="itpro guide" userId="1535074a45cce87e" providerId="LiveId" clId="{7839F3C6-E535-47F0-9F12-70854DB80ABD}" dt="2020-06-26T20:49:25.657" v="1190"/>
        <pc:sldMkLst>
          <pc:docMk/>
          <pc:sldMk cId="458068865" sldId="369"/>
        </pc:sldMkLst>
        <pc:spChg chg="mod">
          <ac:chgData name="itpro guide" userId="1535074a45cce87e" providerId="LiveId" clId="{7839F3C6-E535-47F0-9F12-70854DB80ABD}" dt="2020-06-26T20:49:25.657" v="1190"/>
          <ac:spMkLst>
            <pc:docMk/>
            <pc:sldMk cId="458068865" sldId="369"/>
            <ac:spMk id="2" creationId="{29ADBD27-25C6-480A-858B-6CE143648DED}"/>
          </ac:spMkLst>
        </pc:spChg>
        <pc:spChg chg="mod">
          <ac:chgData name="itpro guide" userId="1535074a45cce87e" providerId="LiveId" clId="{7839F3C6-E535-47F0-9F12-70854DB80ABD}" dt="2020-06-26T20:45:29.354" v="1071" actId="113"/>
          <ac:spMkLst>
            <pc:docMk/>
            <pc:sldMk cId="458068865" sldId="369"/>
            <ac:spMk id="5" creationId="{75A208F1-8A76-4BC9-8B15-97C8462A02BA}"/>
          </ac:spMkLst>
        </pc:spChg>
      </pc:sldChg>
      <pc:sldChg chg="new del">
        <pc:chgData name="itpro guide" userId="1535074a45cce87e" providerId="LiveId" clId="{7839F3C6-E535-47F0-9F12-70854DB80ABD}" dt="2020-06-26T20:20:43.995" v="867" actId="680"/>
        <pc:sldMkLst>
          <pc:docMk/>
          <pc:sldMk cId="3887532151" sldId="369"/>
        </pc:sldMkLst>
      </pc:sldChg>
      <pc:sldChg chg="addSp modSp add mod">
        <pc:chgData name="itpro guide" userId="1535074a45cce87e" providerId="LiveId" clId="{7839F3C6-E535-47F0-9F12-70854DB80ABD}" dt="2020-06-26T20:53:15.600" v="1208" actId="1076"/>
        <pc:sldMkLst>
          <pc:docMk/>
          <pc:sldMk cId="1064721347" sldId="370"/>
        </pc:sldMkLst>
        <pc:spChg chg="mod">
          <ac:chgData name="itpro guide" userId="1535074a45cce87e" providerId="LiveId" clId="{7839F3C6-E535-47F0-9F12-70854DB80ABD}" dt="2020-06-26T20:51:43.174" v="1202" actId="20577"/>
          <ac:spMkLst>
            <pc:docMk/>
            <pc:sldMk cId="1064721347" sldId="370"/>
            <ac:spMk id="2" creationId="{29ADBD27-25C6-480A-858B-6CE143648DED}"/>
          </ac:spMkLst>
        </pc:spChg>
        <pc:spChg chg="mod">
          <ac:chgData name="itpro guide" userId="1535074a45cce87e" providerId="LiveId" clId="{7839F3C6-E535-47F0-9F12-70854DB80ABD}" dt="2020-06-26T20:50:43.481" v="1197" actId="20577"/>
          <ac:spMkLst>
            <pc:docMk/>
            <pc:sldMk cId="1064721347" sldId="370"/>
            <ac:spMk id="5" creationId="{75A208F1-8A76-4BC9-8B15-97C8462A02BA}"/>
          </ac:spMkLst>
        </pc:spChg>
        <pc:graphicFrameChg chg="add mod modGraphic">
          <ac:chgData name="itpro guide" userId="1535074a45cce87e" providerId="LiveId" clId="{7839F3C6-E535-47F0-9F12-70854DB80ABD}" dt="2020-06-26T20:53:15.600" v="1208" actId="1076"/>
          <ac:graphicFrameMkLst>
            <pc:docMk/>
            <pc:sldMk cId="1064721347" sldId="370"/>
            <ac:graphicFrameMk id="4" creationId="{A2855049-649B-4A47-8CD5-79656F31D040}"/>
          </ac:graphicFrameMkLst>
        </pc:graphicFrameChg>
      </pc:sldChg>
      <pc:sldChg chg="modSp new mod">
        <pc:chgData name="itpro guide" userId="1535074a45cce87e" providerId="LiveId" clId="{7839F3C6-E535-47F0-9F12-70854DB80ABD}" dt="2020-06-26T20:54:20.744" v="1268" actId="20577"/>
        <pc:sldMkLst>
          <pc:docMk/>
          <pc:sldMk cId="3556152894" sldId="371"/>
        </pc:sldMkLst>
        <pc:spChg chg="mod">
          <ac:chgData name="itpro guide" userId="1535074a45cce87e" providerId="LiveId" clId="{7839F3C6-E535-47F0-9F12-70854DB80ABD}" dt="2020-06-26T20:54:20.744" v="1268" actId="20577"/>
          <ac:spMkLst>
            <pc:docMk/>
            <pc:sldMk cId="3556152894" sldId="371"/>
            <ac:spMk id="5" creationId="{066BCBA0-7BFE-4123-BC89-32F76E536D31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1401DE93-E79A-4270-B297-4AEC28D856C9}"/>
    <pc:docChg chg="custSel addSld delSld modSld">
      <pc:chgData name="itpro guide" userId="1535074a45cce87e" providerId="LiveId" clId="{1401DE93-E79A-4270-B297-4AEC28D856C9}" dt="2020-06-29T10:27:24.483" v="1017" actId="20577"/>
      <pc:docMkLst>
        <pc:docMk/>
      </pc:docMkLst>
      <pc:sldChg chg="modSp mod">
        <pc:chgData name="itpro guide" userId="1535074a45cce87e" providerId="LiveId" clId="{1401DE93-E79A-4270-B297-4AEC28D856C9}" dt="2020-06-25T09:45:13.896" v="31" actId="20577"/>
        <pc:sldMkLst>
          <pc:docMk/>
          <pc:sldMk cId="977761970" sldId="331"/>
        </pc:sldMkLst>
        <pc:spChg chg="mod">
          <ac:chgData name="itpro guide" userId="1535074a45cce87e" providerId="LiveId" clId="{1401DE93-E79A-4270-B297-4AEC28D856C9}" dt="2020-06-25T09:45:13.896" v="3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401DE93-E79A-4270-B297-4AEC28D856C9}" dt="2020-06-29T10:27:24.483" v="1017" actId="20577"/>
        <pc:sldMkLst>
          <pc:docMk/>
          <pc:sldMk cId="548111238" sldId="340"/>
        </pc:sldMkLst>
        <pc:spChg chg="mod">
          <ac:chgData name="itpro guide" userId="1535074a45cce87e" providerId="LiveId" clId="{1401DE93-E79A-4270-B297-4AEC28D856C9}" dt="2020-06-29T10:27:24.483" v="1017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401DE93-E79A-4270-B297-4AEC28D856C9}" dt="2020-06-29T10:27:06.547" v="969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1401DE93-E79A-4270-B297-4AEC28D856C9}" dt="2020-06-29T10:20:23.624" v="309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1401DE93-E79A-4270-B297-4AEC28D856C9}" dt="2020-06-25T09:45:28.740" v="55" actId="20577"/>
        <pc:sldMkLst>
          <pc:docMk/>
          <pc:sldMk cId="2495937671" sldId="353"/>
        </pc:sldMkLst>
        <pc:spChg chg="mod">
          <ac:chgData name="itpro guide" userId="1535074a45cce87e" providerId="LiveId" clId="{1401DE93-E79A-4270-B297-4AEC28D856C9}" dt="2020-06-25T09:45:28.740" v="55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4178666811" sldId="354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734033136" sldId="355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3682402905" sldId="356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1276422457" sldId="357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1865203080" sldId="358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3699493235" sldId="361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1394160847" sldId="362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3770235736" sldId="363"/>
        </pc:sldMkLst>
      </pc:sldChg>
      <pc:sldChg chg="del">
        <pc:chgData name="itpro guide" userId="1535074a45cce87e" providerId="LiveId" clId="{1401DE93-E79A-4270-B297-4AEC28D856C9}" dt="2020-06-25T09:49:01.285" v="185" actId="47"/>
        <pc:sldMkLst>
          <pc:docMk/>
          <pc:sldMk cId="1304291433" sldId="364"/>
        </pc:sldMkLst>
      </pc:sldChg>
      <pc:sldChg chg="modSp new mod">
        <pc:chgData name="itpro guide" userId="1535074a45cce87e" providerId="LiveId" clId="{1401DE93-E79A-4270-B297-4AEC28D856C9}" dt="2020-06-25T09:45:48.001" v="93" actId="20577"/>
        <pc:sldMkLst>
          <pc:docMk/>
          <pc:sldMk cId="2932543004" sldId="365"/>
        </pc:sldMkLst>
        <pc:spChg chg="mod">
          <ac:chgData name="itpro guide" userId="1535074a45cce87e" providerId="LiveId" clId="{1401DE93-E79A-4270-B297-4AEC28D856C9}" dt="2020-06-25T09:45:48.001" v="93" actId="20577"/>
          <ac:spMkLst>
            <pc:docMk/>
            <pc:sldMk cId="2932543004" sldId="365"/>
            <ac:spMk id="5" creationId="{AC3349A6-08F9-436D-AA2A-B2F0712E9C42}"/>
          </ac:spMkLst>
        </pc:spChg>
      </pc:sldChg>
      <pc:sldChg chg="modSp new mod">
        <pc:chgData name="itpro guide" userId="1535074a45cce87e" providerId="LiveId" clId="{1401DE93-E79A-4270-B297-4AEC28D856C9}" dt="2020-06-29T10:16:43.552" v="230" actId="20577"/>
        <pc:sldMkLst>
          <pc:docMk/>
          <pc:sldMk cId="3172863873" sldId="366"/>
        </pc:sldMkLst>
        <pc:spChg chg="mod">
          <ac:chgData name="itpro guide" userId="1535074a45cce87e" providerId="LiveId" clId="{1401DE93-E79A-4270-B297-4AEC28D856C9}" dt="2020-06-29T10:16:43.552" v="230" actId="20577"/>
          <ac:spMkLst>
            <pc:docMk/>
            <pc:sldMk cId="3172863873" sldId="366"/>
            <ac:spMk id="5" creationId="{75A208F1-8A76-4BC9-8B15-97C8462A02BA}"/>
          </ac:spMkLst>
        </pc:spChg>
      </pc:sldChg>
      <pc:sldChg chg="modSp new mod">
        <pc:chgData name="itpro guide" userId="1535074a45cce87e" providerId="LiveId" clId="{1401DE93-E79A-4270-B297-4AEC28D856C9}" dt="2020-06-29T10:18:34.252" v="257" actId="14100"/>
        <pc:sldMkLst>
          <pc:docMk/>
          <pc:sldMk cId="2510079592" sldId="367"/>
        </pc:sldMkLst>
        <pc:spChg chg="mod">
          <ac:chgData name="itpro guide" userId="1535074a45cce87e" providerId="LiveId" clId="{1401DE93-E79A-4270-B297-4AEC28D856C9}" dt="2020-06-29T10:18:34.252" v="257" actId="14100"/>
          <ac:spMkLst>
            <pc:docMk/>
            <pc:sldMk cId="2510079592" sldId="367"/>
            <ac:spMk id="5" creationId="{F76CC612-B91A-4994-9A9A-9420F8E844E8}"/>
          </ac:spMkLst>
        </pc:spChg>
      </pc:sldChg>
      <pc:sldChg chg="modSp new mod">
        <pc:chgData name="itpro guide" userId="1535074a45cce87e" providerId="LiveId" clId="{1401DE93-E79A-4270-B297-4AEC28D856C9}" dt="2020-06-25T09:49:13.415" v="207" actId="20577"/>
        <pc:sldMkLst>
          <pc:docMk/>
          <pc:sldMk cId="2528591884" sldId="368"/>
        </pc:sldMkLst>
        <pc:spChg chg="mod">
          <ac:chgData name="itpro guide" userId="1535074a45cce87e" providerId="LiveId" clId="{1401DE93-E79A-4270-B297-4AEC28D856C9}" dt="2020-06-25T09:49:13.415" v="207" actId="20577"/>
          <ac:spMkLst>
            <pc:docMk/>
            <pc:sldMk cId="2528591884" sldId="368"/>
            <ac:spMk id="5" creationId="{0186EE1E-BDB9-4234-A2D6-FA02ABC8CF4A}"/>
          </ac:spMkLst>
        </pc:spChg>
      </pc:sldChg>
      <pc:sldChg chg="modSp mod">
        <pc:chgData name="itpro guide" userId="1535074a45cce87e" providerId="LiveId" clId="{1401DE93-E79A-4270-B297-4AEC28D856C9}" dt="2020-06-29T10:17:07.992" v="231" actId="313"/>
        <pc:sldMkLst>
          <pc:docMk/>
          <pc:sldMk cId="458068865" sldId="369"/>
        </pc:sldMkLst>
        <pc:spChg chg="mod">
          <ac:chgData name="itpro guide" userId="1535074a45cce87e" providerId="LiveId" clId="{1401DE93-E79A-4270-B297-4AEC28D856C9}" dt="2020-06-29T10:17:07.992" v="231" actId="313"/>
          <ac:spMkLst>
            <pc:docMk/>
            <pc:sldMk cId="458068865" sldId="369"/>
            <ac:spMk id="2" creationId="{29ADBD27-25C6-480A-858B-6CE143648DED}"/>
          </ac:spMkLst>
        </pc:spChg>
      </pc:sldChg>
      <pc:sldChg chg="addSp modSp mod">
        <pc:chgData name="itpro guide" userId="1535074a45cce87e" providerId="LiveId" clId="{1401DE93-E79A-4270-B297-4AEC28D856C9}" dt="2020-06-29T10:18:15.472" v="237" actId="207"/>
        <pc:sldMkLst>
          <pc:docMk/>
          <pc:sldMk cId="1064721347" sldId="370"/>
        </pc:sldMkLst>
        <pc:spChg chg="add mod">
          <ac:chgData name="itpro guide" userId="1535074a45cce87e" providerId="LiveId" clId="{1401DE93-E79A-4270-B297-4AEC28D856C9}" dt="2020-06-29T10:17:44.870" v="234" actId="1076"/>
          <ac:spMkLst>
            <pc:docMk/>
            <pc:sldMk cId="1064721347" sldId="370"/>
            <ac:spMk id="6" creationId="{BBB89FBD-43ED-4D69-B080-472D32C834A0}"/>
          </ac:spMkLst>
        </pc:spChg>
        <pc:graphicFrameChg chg="mod modGraphic">
          <ac:chgData name="itpro guide" userId="1535074a45cce87e" providerId="LiveId" clId="{1401DE93-E79A-4270-B297-4AEC28D856C9}" dt="2020-06-29T10:18:15.472" v="237" actId="207"/>
          <ac:graphicFrameMkLst>
            <pc:docMk/>
            <pc:sldMk cId="1064721347" sldId="370"/>
            <ac:graphicFrameMk id="4" creationId="{A2855049-649B-4A47-8CD5-79656F31D040}"/>
          </ac:graphicFrameMkLst>
        </pc:graphicFrameChg>
      </pc:sldChg>
      <pc:sldChg chg="modSp mod">
        <pc:chgData name="itpro guide" userId="1535074a45cce87e" providerId="LiveId" clId="{1401DE93-E79A-4270-B297-4AEC28D856C9}" dt="2020-06-29T10:23:53.094" v="681" actId="207"/>
        <pc:sldMkLst>
          <pc:docMk/>
          <pc:sldMk cId="3556152894" sldId="371"/>
        </pc:sldMkLst>
        <pc:spChg chg="mod">
          <ac:chgData name="itpro guide" userId="1535074a45cce87e" providerId="LiveId" clId="{1401DE93-E79A-4270-B297-4AEC28D856C9}" dt="2020-06-29T10:23:53.094" v="681" actId="207"/>
          <ac:spMkLst>
            <pc:docMk/>
            <pc:sldMk cId="3556152894" sldId="371"/>
            <ac:spMk id="2" creationId="{16DB3B65-D337-42D4-A0A2-76FE77766676}"/>
          </ac:spMkLst>
        </pc:spChg>
        <pc:spChg chg="mod">
          <ac:chgData name="itpro guide" userId="1535074a45cce87e" providerId="LiveId" clId="{1401DE93-E79A-4270-B297-4AEC28D856C9}" dt="2020-06-29T10:19:45.844" v="285" actId="20577"/>
          <ac:spMkLst>
            <pc:docMk/>
            <pc:sldMk cId="3556152894" sldId="371"/>
            <ac:spMk id="5" creationId="{066BCBA0-7BFE-4123-BC89-32F76E536D31}"/>
          </ac:spMkLst>
        </pc:spChg>
      </pc:sldChg>
      <pc:sldChg chg="modSp add mod">
        <pc:chgData name="itpro guide" userId="1535074a45cce87e" providerId="LiveId" clId="{1401DE93-E79A-4270-B297-4AEC28D856C9}" dt="2020-06-29T10:26:10.104" v="830" actId="207"/>
        <pc:sldMkLst>
          <pc:docMk/>
          <pc:sldMk cId="1432545922" sldId="372"/>
        </pc:sldMkLst>
        <pc:spChg chg="mod">
          <ac:chgData name="itpro guide" userId="1535074a45cce87e" providerId="LiveId" clId="{1401DE93-E79A-4270-B297-4AEC28D856C9}" dt="2020-06-29T10:26:10.104" v="830" actId="207"/>
          <ac:spMkLst>
            <pc:docMk/>
            <pc:sldMk cId="1432545922" sldId="372"/>
            <ac:spMk id="2" creationId="{16DB3B65-D337-42D4-A0A2-76FE77766676}"/>
          </ac:spMkLst>
        </pc:spChg>
        <pc:spChg chg="mod">
          <ac:chgData name="itpro guide" userId="1535074a45cce87e" providerId="LiveId" clId="{1401DE93-E79A-4270-B297-4AEC28D856C9}" dt="2020-06-29T10:20:00.006" v="307" actId="20577"/>
          <ac:spMkLst>
            <pc:docMk/>
            <pc:sldMk cId="1432545922" sldId="372"/>
            <ac:spMk id="5" creationId="{066BCBA0-7BFE-4123-BC89-32F76E536D31}"/>
          </ac:spMkLst>
        </pc:sp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https://docs.microsoft.com/en-us/azure/active-directory/hybrid/reference-connect-ports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article/Install-and-run-the-Office-365-IdFix-tool-f4bd2439-3e41-4169-99f6-3fabdfa326a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Plan Azure AD Connect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Install Azure AD Connect – Express Method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is Azure AD Connect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Requirements for Azure AD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AD connect installation options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Azure AD connect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Prepare on-premises for Azure  AD Connect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AD connect installation options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F590B-8AD1-4331-98CE-1E67D220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5" y="1492427"/>
            <a:ext cx="10196209" cy="62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Azure is Microsoft Tool for the following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Azure AD connect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B8D5A-B707-45E6-A748-3FFB3A103B92}"/>
              </a:ext>
            </a:extLst>
          </p:cNvPr>
          <p:cNvSpPr txBox="1"/>
          <p:nvPr/>
        </p:nvSpPr>
        <p:spPr>
          <a:xfrm>
            <a:off x="1089495" y="2115608"/>
            <a:ext cx="10354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Password hash synchronization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Synchronizes a hash of a users on-premises AD password with Azure AD.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Pass-through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Synchronize user account, Azure AD authenticate using Azure AD connect 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Federation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configure federation with on-premises Active Directory Federation Services (AD FS) and Azure AD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Synchronization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Responsible for creating users, groups and other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 Monitoring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Monitoring and provide a central location in the Azure portal to view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DBD27-25C6-480A-858B-6CE14364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Azure AD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Azure AD Tenant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Add and verify the domain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Prepare your On-premises data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Use </a:t>
            </a:r>
            <a:r>
              <a:rPr lang="en-GB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IdFix</a:t>
            </a:r>
            <a:r>
              <a:rPr lang="en-GB" sz="1800" dirty="0">
                <a:solidFill>
                  <a:schemeClr val="tx1"/>
                </a:solidFill>
              </a:rPr>
              <a:t> to identify errors such as duplicates and formatting problems in your directory before you synchronize to Azure AD and Office 365.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On-premises Active directory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AD schema version and forest functional level must be Windows Server 2003 or later.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E7700-28F6-4299-BB65-B1A76C57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A208F1-8A76-4BC9-8B15-97C8462A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Requirements - Before you install Azure AD Connect</a:t>
            </a:r>
          </a:p>
        </p:txBody>
      </p:sp>
    </p:spTree>
    <p:extLst>
      <p:ext uri="{BB962C8B-B14F-4D97-AF65-F5344CB8AC3E}">
        <p14:creationId xmlns:p14="http://schemas.microsoft.com/office/powerpoint/2010/main" val="31728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DBD27-25C6-480A-858B-6CE14364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Must be installed on Windows Server 2012 or later (Domain Joined)</a:t>
            </a:r>
          </a:p>
          <a:p>
            <a:r>
              <a:rPr lang="en-GB" sz="2000" dirty="0">
                <a:solidFill>
                  <a:schemeClr val="tx1"/>
                </a:solidFill>
              </a:rPr>
              <a:t>Azure AD Connect requires a SQL Server database to store identity data. By default a SQL Server 2012 Express Local DB (a light version of SQL Server Express) is installed.</a:t>
            </a:r>
          </a:p>
          <a:p>
            <a:r>
              <a:rPr lang="en-GB" sz="2000" dirty="0"/>
              <a:t>Azure AD Connect server needs DNS resolution for both intranet and internet.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E7700-28F6-4299-BB65-B1A76C57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A208F1-8A76-4BC9-8B15-97C8462A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Azure AD Connect server</a:t>
            </a:r>
          </a:p>
        </p:txBody>
      </p:sp>
    </p:spTree>
    <p:extLst>
      <p:ext uri="{BB962C8B-B14F-4D97-AF65-F5344CB8AC3E}">
        <p14:creationId xmlns:p14="http://schemas.microsoft.com/office/powerpoint/2010/main" val="4580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DBD27-25C6-480A-858B-6CE14364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Minimum requirements for the Azure AD Connect sync computer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E7700-28F6-4299-BB65-B1A76C57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A208F1-8A76-4BC9-8B15-97C8462A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Azure AD Connect server Sizing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55049-649B-4A47-8CD5-79656F31D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82307"/>
              </p:ext>
            </p:extLst>
          </p:nvPr>
        </p:nvGraphicFramePr>
        <p:xfrm>
          <a:off x="1543994" y="2190663"/>
          <a:ext cx="9104012" cy="17373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76003">
                  <a:extLst>
                    <a:ext uri="{9D8B030D-6E8A-4147-A177-3AD203B41FA5}">
                      <a16:colId xmlns:a16="http://schemas.microsoft.com/office/drawing/2014/main" val="147929342"/>
                    </a:ext>
                  </a:extLst>
                </a:gridCol>
                <a:gridCol w="2276003">
                  <a:extLst>
                    <a:ext uri="{9D8B030D-6E8A-4147-A177-3AD203B41FA5}">
                      <a16:colId xmlns:a16="http://schemas.microsoft.com/office/drawing/2014/main" val="3659781738"/>
                    </a:ext>
                  </a:extLst>
                </a:gridCol>
                <a:gridCol w="2276003">
                  <a:extLst>
                    <a:ext uri="{9D8B030D-6E8A-4147-A177-3AD203B41FA5}">
                      <a16:colId xmlns:a16="http://schemas.microsoft.com/office/drawing/2014/main" val="1696515530"/>
                    </a:ext>
                  </a:extLst>
                </a:gridCol>
                <a:gridCol w="2276003">
                  <a:extLst>
                    <a:ext uri="{9D8B030D-6E8A-4147-A177-3AD203B41FA5}">
                      <a16:colId xmlns:a16="http://schemas.microsoft.com/office/drawing/2014/main" val="47271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Number of objects in Active Directory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CPU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Memory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 drive size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9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Fewer than 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1.6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70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3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10,000–50,000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1.6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70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1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50,000–100,000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1.6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16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266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B89FBD-43ED-4D69-B080-472D32C834A0}"/>
              </a:ext>
            </a:extLst>
          </p:cNvPr>
          <p:cNvSpPr txBox="1"/>
          <p:nvPr/>
        </p:nvSpPr>
        <p:spPr>
          <a:xfrm>
            <a:off x="1543994" y="4433487"/>
            <a:ext cx="101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if more than 100,00 objects synchronized, must install full version of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2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71C00-E8B1-4C71-AFB6-D5CB2BFE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license required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BA93E-C6E8-46DF-9086-B9B530E6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23C14-FF32-4364-80FC-08154539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CC612-B91A-4994-9A9A-9420F8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213424"/>
            <a:ext cx="10877399" cy="870287"/>
          </a:xfrm>
        </p:spPr>
        <p:txBody>
          <a:bodyPr>
            <a:normAutofit fontScale="90000"/>
          </a:bodyPr>
          <a:lstStyle/>
          <a:p>
            <a:r>
              <a:rPr lang="en-US" dirty="0"/>
              <a:t>License requirements for Azure AD Connect</a:t>
            </a:r>
          </a:p>
        </p:txBody>
      </p:sp>
    </p:spTree>
    <p:extLst>
      <p:ext uri="{BB962C8B-B14F-4D97-AF65-F5344CB8AC3E}">
        <p14:creationId xmlns:p14="http://schemas.microsoft.com/office/powerpoint/2010/main" val="251007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DB3B65-D337-42D4-A0A2-76FE7776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If your organization have following -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Single Active Directory forest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Enterprise Admin Account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Less than 100,000 objects</a:t>
            </a:r>
          </a:p>
          <a:p>
            <a:r>
              <a:rPr lang="en-GB" dirty="0">
                <a:solidFill>
                  <a:schemeClr val="tx1"/>
                </a:solidFill>
              </a:rPr>
              <a:t>With Express install you get-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Password hash synchronization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Synchronize users, groups, contacts, windows 10 computers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Synchronize all objects in all domains and OUs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5B418-CB56-4C62-B5D3-A3C82489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437C-C8D5-4765-87E6-361F99CE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6BCBA0-7BFE-4123-BC89-32F76E53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Option 1: Azure AD Connect Express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15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DB3B65-D337-42D4-A0A2-76FE7776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Multiple forest</a:t>
            </a:r>
          </a:p>
          <a:p>
            <a:r>
              <a:rPr lang="en-GB" dirty="0">
                <a:solidFill>
                  <a:schemeClr val="tx1"/>
                </a:solidFill>
              </a:rPr>
              <a:t>Domain and OU filtering</a:t>
            </a:r>
          </a:p>
          <a:p>
            <a:r>
              <a:rPr lang="en-GB" dirty="0">
                <a:solidFill>
                  <a:schemeClr val="tx1"/>
                </a:solidFill>
              </a:rPr>
              <a:t>Plan to use federation or pass-through authentication</a:t>
            </a:r>
          </a:p>
          <a:p>
            <a:r>
              <a:rPr lang="en-GB" dirty="0">
                <a:solidFill>
                  <a:schemeClr val="tx1"/>
                </a:solidFill>
              </a:rPr>
              <a:t>Upgrade DirSync or Azure AD Sync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5B418-CB56-4C62-B5D3-A3C82489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437C-C8D5-4765-87E6-361F99CE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6BCBA0-7BFE-4123-BC89-32F76E53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2: Custom Installations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54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529</Words>
  <Application>Microsoft Office PowerPoint</Application>
  <PresentationFormat>Widescreen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 bold</vt:lpstr>
      <vt:lpstr>Open Sans Semibold</vt:lpstr>
      <vt:lpstr>Office Theme</vt:lpstr>
      <vt:lpstr>Plan Azure AD Connect</vt:lpstr>
      <vt:lpstr>Topics</vt:lpstr>
      <vt:lpstr>What is Azure AD connect</vt:lpstr>
      <vt:lpstr>Requirements - Before you install Azure AD Connect</vt:lpstr>
      <vt:lpstr>Azure AD Connect server</vt:lpstr>
      <vt:lpstr>Azure AD Connect server Sizing</vt:lpstr>
      <vt:lpstr>License requirements for Azure AD Connect</vt:lpstr>
      <vt:lpstr>Option 1: Azure AD Connect Express install</vt:lpstr>
      <vt:lpstr>Option 2: Custom Installations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2020-06-30T02:19:54Z</dcterms:modified>
</cp:coreProperties>
</file>