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45C69DA-051D-4055-949B-CB266D075581}"/>
    <pc:docChg chg="custSel modSld">
      <pc:chgData name="itpro guide" userId="1535074a45cce87e" providerId="LiveId" clId="{E45C69DA-051D-4055-949B-CB266D075581}" dt="2020-09-10T17:47:58.685" v="1" actId="27636"/>
      <pc:docMkLst>
        <pc:docMk/>
      </pc:docMkLst>
      <pc:sldChg chg="modSp mod">
        <pc:chgData name="itpro guide" userId="1535074a45cce87e" providerId="LiveId" clId="{E45C69DA-051D-4055-949B-CB266D075581}" dt="2020-09-10T17:47:58.685" v="1" actId="27636"/>
        <pc:sldMkLst>
          <pc:docMk/>
          <pc:sldMk cId="2180493343" sldId="341"/>
        </pc:sldMkLst>
        <pc:spChg chg="mod">
          <ac:chgData name="itpro guide" userId="1535074a45cce87e" providerId="LiveId" clId="{E45C69DA-051D-4055-949B-CB266D075581}" dt="2020-09-10T17:47:58.685" v="1" actId="27636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the importance of Identity Access &amp; Management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Use of Hybrid identity solution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Password Hash synchronization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Passthrough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Federated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the requirement of to install Azure AD connect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install </a:t>
            </a:r>
            <a:r>
              <a:rPr lang="en-US" sz="2400" dirty="0">
                <a:solidFill>
                  <a:schemeClr val="tx1"/>
                </a:solidFill>
              </a:rPr>
              <a:t>Azure</a:t>
            </a:r>
            <a:r>
              <a:rPr lang="en-US" dirty="0">
                <a:solidFill>
                  <a:schemeClr val="tx1"/>
                </a:solidFill>
              </a:rPr>
              <a:t> AD Connect Express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13043</TotalTime>
  <Words>44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2020-09-10T17:48:18Z</dcterms:modified>
</cp:coreProperties>
</file>