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2" d="100"/>
          <a:sy n="42" d="100"/>
        </p:scale>
        <p:origin x="7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2BDD551F-2979-4C12-82B2-77F2751AF518}"/>
    <pc:docChg chg="undo custSel modSld">
      <pc:chgData name="itpro guide" userId="1535074a45cce87e" providerId="LiveId" clId="{2BDD551F-2979-4C12-82B2-77F2751AF518}" dt="2020-09-08T08:33:37.637" v="350" actId="20577"/>
      <pc:docMkLst>
        <pc:docMk/>
      </pc:docMkLst>
      <pc:sldChg chg="modSp mod">
        <pc:chgData name="itpro guide" userId="1535074a45cce87e" providerId="LiveId" clId="{2BDD551F-2979-4C12-82B2-77F2751AF518}" dt="2020-09-08T08:33:37.637" v="350" actId="20577"/>
        <pc:sldMkLst>
          <pc:docMk/>
          <pc:sldMk cId="2180493343" sldId="341"/>
        </pc:sldMkLst>
        <pc:spChg chg="mod">
          <ac:chgData name="itpro guide" userId="1535074a45cce87e" providerId="LiveId" clId="{2BDD551F-2979-4C12-82B2-77F2751AF518}" dt="2020-09-08T08:33:37.637" v="35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846F0152-CD82-4758-A30F-88816AE151E0}"/>
    <pc:docChg chg="custSel modSld">
      <pc:chgData name="itpro guide" userId="1535074a45cce87e" providerId="LiveId" clId="{846F0152-CD82-4758-A30F-88816AE151E0}" dt="2020-09-08T08:23:18.944" v="473" actId="20577"/>
      <pc:docMkLst>
        <pc:docMk/>
      </pc:docMkLst>
      <pc:sldChg chg="modSp mod">
        <pc:chgData name="itpro guide" userId="1535074a45cce87e" providerId="LiveId" clId="{846F0152-CD82-4758-A30F-88816AE151E0}" dt="2020-09-08T08:23:18.944" v="473" actId="20577"/>
        <pc:sldMkLst>
          <pc:docMk/>
          <pc:sldMk cId="2180493343" sldId="341"/>
        </pc:sldMkLst>
        <pc:spChg chg="mod">
          <ac:chgData name="itpro guide" userId="1535074a45cce87e" providerId="LiveId" clId="{846F0152-CD82-4758-A30F-88816AE151E0}" dt="2020-09-08T08:23:18.944" v="473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D08C0304-3FCF-4CF0-9D55-89A7A985F730}"/>
    <pc:docChg chg="custSel modSld">
      <pc:chgData name="itpro guide" userId="1535074a45cce87e" providerId="LiveId" clId="{D08C0304-3FCF-4CF0-9D55-89A7A985F730}" dt="2020-09-08T07:10:28.850" v="455" actId="20577"/>
      <pc:docMkLst>
        <pc:docMk/>
      </pc:docMkLst>
      <pc:sldChg chg="modSp mod">
        <pc:chgData name="itpro guide" userId="1535074a45cce87e" providerId="LiveId" clId="{D08C0304-3FCF-4CF0-9D55-89A7A985F730}" dt="2020-09-08T07:10:28.850" v="455" actId="20577"/>
        <pc:sldMkLst>
          <pc:docMk/>
          <pc:sldMk cId="2180493343" sldId="341"/>
        </pc:sldMkLst>
        <pc:spChg chg="mod">
          <ac:chgData name="itpro guide" userId="1535074a45cce87e" providerId="LiveId" clId="{D08C0304-3FCF-4CF0-9D55-89A7A985F730}" dt="2020-09-08T07:10:28.850" v="45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7:03:49.214" v="843" actId="5793"/>
      <pc:docMkLst>
        <pc:docMk/>
      </pc:docMkLst>
      <pc:sldChg chg="modSp mod">
        <pc:chgData name="itpro guide" userId="1535074a45cce87e" providerId="LiveId" clId="{ABD98D61-0EB5-4491-AC1C-8A688AB7CDF6}" dt="2020-09-08T06:59:24.036" v="464" actId="403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6:59:24.036" v="464" actId="403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7:03:49.214" v="843" actId="5793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7:03:49.214" v="843" actId="5793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7:01:25.306" v="622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build strong defense and harden security.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Microsoft 4 stage road map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Different level of privileges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Secure users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manage groups and different type </a:t>
            </a:r>
            <a:r>
              <a:rPr lang="en-US">
                <a:solidFill>
                  <a:schemeClr val="tx1"/>
                </a:solidFill>
              </a:rPr>
              <a:t>of groups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13061</TotalTime>
  <Words>37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2020-09-08T08:33:49Z</dcterms:modified>
</cp:coreProperties>
</file>