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1" r:id="rId2"/>
    <p:sldId id="352" r:id="rId3"/>
    <p:sldId id="353" r:id="rId4"/>
    <p:sldId id="358" r:id="rId5"/>
    <p:sldId id="354" r:id="rId6"/>
    <p:sldId id="355" r:id="rId7"/>
    <p:sldId id="359" r:id="rId8"/>
    <p:sldId id="360" r:id="rId9"/>
    <p:sldId id="361" r:id="rId10"/>
    <p:sldId id="362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15207-AF66-44A5-829E-380CAE122005}" v="23" dt="2020-07-30T14:11:4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A415207-AF66-44A5-829E-380CAE122005}"/>
    <pc:docChg chg="undo custSel addSld delSld modSld">
      <pc:chgData name="itpro guide" userId="1535074a45cce87e" providerId="LiveId" clId="{5A415207-AF66-44A5-829E-380CAE122005}" dt="2020-07-30T14:11:43.785" v="2002" actId="20577"/>
      <pc:docMkLst>
        <pc:docMk/>
      </pc:docMkLst>
      <pc:sldChg chg="modSp mod">
        <pc:chgData name="itpro guide" userId="1535074a45cce87e" providerId="LiveId" clId="{5A415207-AF66-44A5-829E-380CAE122005}" dt="2020-07-16T02:22:50.132" v="107" actId="20577"/>
        <pc:sldMkLst>
          <pc:docMk/>
          <pc:sldMk cId="977761970" sldId="331"/>
        </pc:sldMkLst>
        <pc:spChg chg="mod">
          <ac:chgData name="itpro guide" userId="1535074a45cce87e" providerId="LiveId" clId="{5A415207-AF66-44A5-829E-380CAE122005}" dt="2020-07-16T02:22:50.132" v="10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A415207-AF66-44A5-829E-380CAE122005}" dt="2020-07-30T14:11:43.785" v="2002" actId="20577"/>
        <pc:sldMkLst>
          <pc:docMk/>
          <pc:sldMk cId="548111238" sldId="340"/>
        </pc:sldMkLst>
        <pc:spChg chg="mod">
          <ac:chgData name="itpro guide" userId="1535074a45cce87e" providerId="LiveId" clId="{5A415207-AF66-44A5-829E-380CAE122005}" dt="2020-07-30T14:11:43.785" v="200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A415207-AF66-44A5-829E-380CAE122005}" dt="2020-07-30T14:10:38.135" v="1967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A415207-AF66-44A5-829E-380CAE122005}" dt="2020-07-30T13:01:43.428" v="531" actId="255"/>
        <pc:sldMkLst>
          <pc:docMk/>
          <pc:sldMk cId="1329715751" sldId="352"/>
        </pc:sldMkLst>
        <pc:spChg chg="mod">
          <ac:chgData name="itpro guide" userId="1535074a45cce87e" providerId="LiveId" clId="{5A415207-AF66-44A5-829E-380CAE122005}" dt="2020-07-30T13:01:43.428" v="531" actId="255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5A415207-AF66-44A5-829E-380CAE122005}" dt="2020-07-30T13:08:20.015" v="704" actId="313"/>
        <pc:sldMkLst>
          <pc:docMk/>
          <pc:sldMk cId="49702518" sldId="353"/>
        </pc:sldMkLst>
        <pc:spChg chg="mod">
          <ac:chgData name="itpro guide" userId="1535074a45cce87e" providerId="LiveId" clId="{5A415207-AF66-44A5-829E-380CAE122005}" dt="2020-07-30T13:06:39.948" v="675" actId="1076"/>
          <ac:spMkLst>
            <pc:docMk/>
            <pc:sldMk cId="49702518" sldId="353"/>
            <ac:spMk id="2" creationId="{811E2629-0B37-43C6-91CF-58CC19FE8148}"/>
          </ac:spMkLst>
        </pc:spChg>
        <pc:spChg chg="del">
          <ac:chgData name="itpro guide" userId="1535074a45cce87e" providerId="LiveId" clId="{5A415207-AF66-44A5-829E-380CAE122005}" dt="2020-07-30T13:01:46.875" v="532" actId="478"/>
          <ac:spMkLst>
            <pc:docMk/>
            <pc:sldMk cId="49702518" sldId="353"/>
            <ac:spMk id="4" creationId="{CFE498FB-7FD5-449E-8915-207E44C6F93A}"/>
          </ac:spMkLst>
        </pc:spChg>
        <pc:spChg chg="mod">
          <ac:chgData name="itpro guide" userId="1535074a45cce87e" providerId="LiveId" clId="{5A415207-AF66-44A5-829E-380CAE122005}" dt="2020-07-30T13:08:20.015" v="704" actId="313"/>
          <ac:spMkLst>
            <pc:docMk/>
            <pc:sldMk cId="49702518" sldId="353"/>
            <ac:spMk id="5" creationId="{A615CA37-D72D-4BB3-80CC-358968B33859}"/>
          </ac:spMkLst>
        </pc:spChg>
        <pc:picChg chg="add del mod">
          <ac:chgData name="itpro guide" userId="1535074a45cce87e" providerId="LiveId" clId="{5A415207-AF66-44A5-829E-380CAE122005}" dt="2020-07-30T13:06:24.613" v="668" actId="478"/>
          <ac:picMkLst>
            <pc:docMk/>
            <pc:sldMk cId="49702518" sldId="353"/>
            <ac:picMk id="7" creationId="{5C2EE8F3-DAEB-4722-B167-DE9AFAA747B2}"/>
          </ac:picMkLst>
        </pc:picChg>
        <pc:picChg chg="add mod">
          <ac:chgData name="itpro guide" userId="1535074a45cce87e" providerId="LiveId" clId="{5A415207-AF66-44A5-829E-380CAE122005}" dt="2020-07-30T13:07:38.885" v="683" actId="1440"/>
          <ac:picMkLst>
            <pc:docMk/>
            <pc:sldMk cId="49702518" sldId="353"/>
            <ac:picMk id="9" creationId="{83D33199-0499-4974-8D98-63DB272A1CDB}"/>
          </ac:picMkLst>
        </pc:picChg>
      </pc:sldChg>
      <pc:sldChg chg="addSp delSp modSp new mod">
        <pc:chgData name="itpro guide" userId="1535074a45cce87e" providerId="LiveId" clId="{5A415207-AF66-44A5-829E-380CAE122005}" dt="2020-07-30T13:26:45.151" v="1327" actId="20577"/>
        <pc:sldMkLst>
          <pc:docMk/>
          <pc:sldMk cId="1793690283" sldId="354"/>
        </pc:sldMkLst>
        <pc:spChg chg="mod">
          <ac:chgData name="itpro guide" userId="1535074a45cce87e" providerId="LiveId" clId="{5A415207-AF66-44A5-829E-380CAE122005}" dt="2020-07-30T13:26:45.151" v="1327" actId="20577"/>
          <ac:spMkLst>
            <pc:docMk/>
            <pc:sldMk cId="1793690283" sldId="354"/>
            <ac:spMk id="2" creationId="{30824E06-6332-4E3B-A3E3-CDE69218D0DD}"/>
          </ac:spMkLst>
        </pc:spChg>
        <pc:spChg chg="del">
          <ac:chgData name="itpro guide" userId="1535074a45cce87e" providerId="LiveId" clId="{5A415207-AF66-44A5-829E-380CAE122005}" dt="2020-07-30T13:25:49.019" v="1316" actId="478"/>
          <ac:spMkLst>
            <pc:docMk/>
            <pc:sldMk cId="1793690283" sldId="354"/>
            <ac:spMk id="4" creationId="{EBF418BC-BC72-464A-934A-F2B3591A43FC}"/>
          </ac:spMkLst>
        </pc:spChg>
        <pc:spChg chg="mod">
          <ac:chgData name="itpro guide" userId="1535074a45cce87e" providerId="LiveId" clId="{5A415207-AF66-44A5-829E-380CAE122005}" dt="2020-07-30T13:25:17.931" v="1311" actId="20577"/>
          <ac:spMkLst>
            <pc:docMk/>
            <pc:sldMk cId="1793690283" sldId="354"/>
            <ac:spMk id="5" creationId="{2D485B1B-C556-4444-9639-CC326B98F2B3}"/>
          </ac:spMkLst>
        </pc:spChg>
        <pc:picChg chg="add mod">
          <ac:chgData name="itpro guide" userId="1535074a45cce87e" providerId="LiveId" clId="{5A415207-AF66-44A5-829E-380CAE122005}" dt="2020-07-30T13:26:01.080" v="1319" actId="27614"/>
          <ac:picMkLst>
            <pc:docMk/>
            <pc:sldMk cId="1793690283" sldId="354"/>
            <ac:picMk id="7" creationId="{441561B1-C762-491C-A1BE-B5C81C9BBAE1}"/>
          </ac:picMkLst>
        </pc:picChg>
      </pc:sldChg>
      <pc:sldChg chg="delSp modSp new mod">
        <pc:chgData name="itpro guide" userId="1535074a45cce87e" providerId="LiveId" clId="{5A415207-AF66-44A5-829E-380CAE122005}" dt="2020-07-30T13:43:04.381" v="1593" actId="20577"/>
        <pc:sldMkLst>
          <pc:docMk/>
          <pc:sldMk cId="1829767995" sldId="355"/>
        </pc:sldMkLst>
        <pc:spChg chg="mod">
          <ac:chgData name="itpro guide" userId="1535074a45cce87e" providerId="LiveId" clId="{5A415207-AF66-44A5-829E-380CAE122005}" dt="2020-07-30T13:42:47.058" v="1577"/>
          <ac:spMkLst>
            <pc:docMk/>
            <pc:sldMk cId="1829767995" sldId="355"/>
            <ac:spMk id="2" creationId="{2D21972F-AC42-4B5D-9C60-BC621ED1A78D}"/>
          </ac:spMkLst>
        </pc:spChg>
        <pc:spChg chg="del">
          <ac:chgData name="itpro guide" userId="1535074a45cce87e" providerId="LiveId" clId="{5A415207-AF66-44A5-829E-380CAE122005}" dt="2020-07-30T13:33:15.843" v="1484" actId="478"/>
          <ac:spMkLst>
            <pc:docMk/>
            <pc:sldMk cId="1829767995" sldId="355"/>
            <ac:spMk id="4" creationId="{787FD964-9940-4A6B-8990-550E01D0A36B}"/>
          </ac:spMkLst>
        </pc:spChg>
        <pc:spChg chg="mod">
          <ac:chgData name="itpro guide" userId="1535074a45cce87e" providerId="LiveId" clId="{5A415207-AF66-44A5-829E-380CAE122005}" dt="2020-07-30T13:43:04.381" v="1593" actId="20577"/>
          <ac:spMkLst>
            <pc:docMk/>
            <pc:sldMk cId="1829767995" sldId="355"/>
            <ac:spMk id="5" creationId="{4211A955-C9E0-414A-9288-E081B3D9AA00}"/>
          </ac:spMkLst>
        </pc:spChg>
      </pc:sldChg>
      <pc:sldChg chg="modSp new del mod">
        <pc:chgData name="itpro guide" userId="1535074a45cce87e" providerId="LiveId" clId="{5A415207-AF66-44A5-829E-380CAE122005}" dt="2020-07-30T14:09:34.169" v="1845" actId="47"/>
        <pc:sldMkLst>
          <pc:docMk/>
          <pc:sldMk cId="2399312931" sldId="356"/>
        </pc:sldMkLst>
        <pc:spChg chg="mod">
          <ac:chgData name="itpro guide" userId="1535074a45cce87e" providerId="LiveId" clId="{5A415207-AF66-44A5-829E-380CAE122005}" dt="2020-07-16T02:28:02.519" v="399" actId="20577"/>
          <ac:spMkLst>
            <pc:docMk/>
            <pc:sldMk cId="2399312931" sldId="356"/>
            <ac:spMk id="5" creationId="{29A8C0C2-F9F2-4716-A9CD-7EDD6F68A026}"/>
          </ac:spMkLst>
        </pc:spChg>
      </pc:sldChg>
      <pc:sldChg chg="modSp new del mod">
        <pc:chgData name="itpro guide" userId="1535074a45cce87e" providerId="LiveId" clId="{5A415207-AF66-44A5-829E-380CAE122005}" dt="2020-07-30T14:09:34.169" v="1845" actId="47"/>
        <pc:sldMkLst>
          <pc:docMk/>
          <pc:sldMk cId="2076775726" sldId="357"/>
        </pc:sldMkLst>
        <pc:spChg chg="mod">
          <ac:chgData name="itpro guide" userId="1535074a45cce87e" providerId="LiveId" clId="{5A415207-AF66-44A5-829E-380CAE122005}" dt="2020-07-16T02:29:41.568" v="487" actId="20577"/>
          <ac:spMkLst>
            <pc:docMk/>
            <pc:sldMk cId="2076775726" sldId="357"/>
            <ac:spMk id="2" creationId="{A0D2A5FC-7276-44E0-A979-E5814E877275}"/>
          </ac:spMkLst>
        </pc:spChg>
        <pc:spChg chg="mod">
          <ac:chgData name="itpro guide" userId="1535074a45cce87e" providerId="LiveId" clId="{5A415207-AF66-44A5-829E-380CAE122005}" dt="2020-07-16T02:28:59.015" v="435" actId="20577"/>
          <ac:spMkLst>
            <pc:docMk/>
            <pc:sldMk cId="2076775726" sldId="357"/>
            <ac:spMk id="5" creationId="{C173E009-BDF7-402A-96F4-F1359E0FF581}"/>
          </ac:spMkLst>
        </pc:spChg>
      </pc:sldChg>
      <pc:sldChg chg="addSp delSp modSp add mod">
        <pc:chgData name="itpro guide" userId="1535074a45cce87e" providerId="LiveId" clId="{5A415207-AF66-44A5-829E-380CAE122005}" dt="2020-07-30T13:24:29.451" v="1258" actId="14100"/>
        <pc:sldMkLst>
          <pc:docMk/>
          <pc:sldMk cId="1953147994" sldId="358"/>
        </pc:sldMkLst>
        <pc:spChg chg="del mod">
          <ac:chgData name="itpro guide" userId="1535074a45cce87e" providerId="LiveId" clId="{5A415207-AF66-44A5-829E-380CAE122005}" dt="2020-07-30T13:16:59.007" v="910" actId="478"/>
          <ac:spMkLst>
            <pc:docMk/>
            <pc:sldMk cId="1953147994" sldId="358"/>
            <ac:spMk id="2" creationId="{811E2629-0B37-43C6-91CF-58CC19FE8148}"/>
          </ac:spMkLst>
        </pc:spChg>
        <pc:spChg chg="mod">
          <ac:chgData name="itpro guide" userId="1535074a45cce87e" providerId="LiveId" clId="{5A415207-AF66-44A5-829E-380CAE122005}" dt="2020-07-30T13:08:30.465" v="708" actId="20577"/>
          <ac:spMkLst>
            <pc:docMk/>
            <pc:sldMk cId="1953147994" sldId="358"/>
            <ac:spMk id="5" creationId="{A615CA37-D72D-4BB3-80CC-358968B33859}"/>
          </ac:spMkLst>
        </pc:spChg>
        <pc:spChg chg="add del mod">
          <ac:chgData name="itpro guide" userId="1535074a45cce87e" providerId="LiveId" clId="{5A415207-AF66-44A5-829E-380CAE122005}" dt="2020-07-30T13:21:39.899" v="1070" actId="1076"/>
          <ac:spMkLst>
            <pc:docMk/>
            <pc:sldMk cId="1953147994" sldId="358"/>
            <ac:spMk id="6" creationId="{880432A8-C3E8-4FEE-91D9-EE0E1C04232A}"/>
          </ac:spMkLst>
        </pc:spChg>
        <pc:spChg chg="add del mod">
          <ac:chgData name="itpro guide" userId="1535074a45cce87e" providerId="LiveId" clId="{5A415207-AF66-44A5-829E-380CAE122005}" dt="2020-07-30T13:16:57.452" v="909" actId="478"/>
          <ac:spMkLst>
            <pc:docMk/>
            <pc:sldMk cId="1953147994" sldId="358"/>
            <ac:spMk id="7" creationId="{2263CD09-6B80-4F66-AFFB-98F0FEB99FA7}"/>
          </ac:spMkLst>
        </pc:spChg>
        <pc:spChg chg="add del mod">
          <ac:chgData name="itpro guide" userId="1535074a45cce87e" providerId="LiveId" clId="{5A415207-AF66-44A5-829E-380CAE122005}" dt="2020-07-30T13:17:01.839" v="911" actId="478"/>
          <ac:spMkLst>
            <pc:docMk/>
            <pc:sldMk cId="1953147994" sldId="358"/>
            <ac:spMk id="10" creationId="{A6D27FF5-4FEB-4A46-86D9-3DC170670097}"/>
          </ac:spMkLst>
        </pc:spChg>
        <pc:spChg chg="add mod">
          <ac:chgData name="itpro guide" userId="1535074a45cce87e" providerId="LiveId" clId="{5A415207-AF66-44A5-829E-380CAE122005}" dt="2020-07-30T13:23:27.675" v="1198" actId="1076"/>
          <ac:spMkLst>
            <pc:docMk/>
            <pc:sldMk cId="1953147994" sldId="358"/>
            <ac:spMk id="11" creationId="{DEEB824E-80C8-4895-89AA-11DBA4CB3794}"/>
          </ac:spMkLst>
        </pc:spChg>
        <pc:spChg chg="add mod">
          <ac:chgData name="itpro guide" userId="1535074a45cce87e" providerId="LiveId" clId="{5A415207-AF66-44A5-829E-380CAE122005}" dt="2020-07-30T13:24:29.451" v="1258" actId="14100"/>
          <ac:spMkLst>
            <pc:docMk/>
            <pc:sldMk cId="1953147994" sldId="358"/>
            <ac:spMk id="12" creationId="{206D4397-0E5A-4A80-A897-BF3EC0D9C5CB}"/>
          </ac:spMkLst>
        </pc:spChg>
        <pc:picChg chg="del">
          <ac:chgData name="itpro guide" userId="1535074a45cce87e" providerId="LiveId" clId="{5A415207-AF66-44A5-829E-380CAE122005}" dt="2020-07-30T13:10:26.854" v="789" actId="478"/>
          <ac:picMkLst>
            <pc:docMk/>
            <pc:sldMk cId="1953147994" sldId="358"/>
            <ac:picMk id="9" creationId="{83D33199-0499-4974-8D98-63DB272A1CDB}"/>
          </ac:picMkLst>
        </pc:picChg>
      </pc:sldChg>
      <pc:sldChg chg="modSp add mod">
        <pc:chgData name="itpro guide" userId="1535074a45cce87e" providerId="LiveId" clId="{5A415207-AF66-44A5-829E-380CAE122005}" dt="2020-07-30T13:44:59.272" v="1668" actId="20577"/>
        <pc:sldMkLst>
          <pc:docMk/>
          <pc:sldMk cId="4193370144" sldId="359"/>
        </pc:sldMkLst>
        <pc:spChg chg="mod">
          <ac:chgData name="itpro guide" userId="1535074a45cce87e" providerId="LiveId" clId="{5A415207-AF66-44A5-829E-380CAE122005}" dt="2020-07-30T13:44:59.272" v="1668" actId="20577"/>
          <ac:spMkLst>
            <pc:docMk/>
            <pc:sldMk cId="4193370144" sldId="359"/>
            <ac:spMk id="2" creationId="{2D21972F-AC42-4B5D-9C60-BC621ED1A78D}"/>
          </ac:spMkLst>
        </pc:spChg>
        <pc:spChg chg="mod">
          <ac:chgData name="itpro guide" userId="1535074a45cce87e" providerId="LiveId" clId="{5A415207-AF66-44A5-829E-380CAE122005}" dt="2020-07-30T13:36:14.435" v="1557" actId="403"/>
          <ac:spMkLst>
            <pc:docMk/>
            <pc:sldMk cId="4193370144" sldId="359"/>
            <ac:spMk id="5" creationId="{4211A955-C9E0-414A-9288-E081B3D9AA00}"/>
          </ac:spMkLst>
        </pc:spChg>
      </pc:sldChg>
      <pc:sldChg chg="add del">
        <pc:chgData name="itpro guide" userId="1535074a45cce87e" providerId="LiveId" clId="{5A415207-AF66-44A5-829E-380CAE122005}" dt="2020-07-30T13:43:12.682" v="1595"/>
        <pc:sldMkLst>
          <pc:docMk/>
          <pc:sldMk cId="646984962" sldId="360"/>
        </pc:sldMkLst>
      </pc:sldChg>
      <pc:sldChg chg="add del">
        <pc:chgData name="itpro guide" userId="1535074a45cce87e" providerId="LiveId" clId="{5A415207-AF66-44A5-829E-380CAE122005}" dt="2020-07-30T13:43:16.977" v="1597"/>
        <pc:sldMkLst>
          <pc:docMk/>
          <pc:sldMk cId="1634405463" sldId="360"/>
        </pc:sldMkLst>
      </pc:sldChg>
      <pc:sldChg chg="modSp add mod">
        <pc:chgData name="itpro guide" userId="1535074a45cce87e" providerId="LiveId" clId="{5A415207-AF66-44A5-829E-380CAE122005}" dt="2020-07-30T13:54:07.441" v="1802" actId="2710"/>
        <pc:sldMkLst>
          <pc:docMk/>
          <pc:sldMk cId="2171978657" sldId="360"/>
        </pc:sldMkLst>
        <pc:spChg chg="mod">
          <ac:chgData name="itpro guide" userId="1535074a45cce87e" providerId="LiveId" clId="{5A415207-AF66-44A5-829E-380CAE122005}" dt="2020-07-30T13:54:07.441" v="1802" actId="2710"/>
          <ac:spMkLst>
            <pc:docMk/>
            <pc:sldMk cId="2171978657" sldId="360"/>
            <ac:spMk id="2" creationId="{2D21972F-AC42-4B5D-9C60-BC621ED1A78D}"/>
          </ac:spMkLst>
        </pc:spChg>
        <pc:spChg chg="mod">
          <ac:chgData name="itpro guide" userId="1535074a45cce87e" providerId="LiveId" clId="{5A415207-AF66-44A5-829E-380CAE122005}" dt="2020-07-30T13:53:26.494" v="1777"/>
          <ac:spMkLst>
            <pc:docMk/>
            <pc:sldMk cId="2171978657" sldId="360"/>
            <ac:spMk id="5" creationId="{4211A955-C9E0-414A-9288-E081B3D9AA00}"/>
          </ac:spMkLst>
        </pc:spChg>
      </pc:sldChg>
      <pc:sldChg chg="add">
        <pc:chgData name="itpro guide" userId="1535074a45cce87e" providerId="LiveId" clId="{5A415207-AF66-44A5-829E-380CAE122005}" dt="2020-07-30T13:54:10.806" v="1803"/>
        <pc:sldMkLst>
          <pc:docMk/>
          <pc:sldMk cId="3856615709" sldId="361"/>
        </pc:sldMkLst>
      </pc:sldChg>
      <pc:sldChg chg="modSp add mod">
        <pc:chgData name="itpro guide" userId="1535074a45cce87e" providerId="LiveId" clId="{5A415207-AF66-44A5-829E-380CAE122005}" dt="2020-07-30T14:09:29.872" v="1844" actId="20577"/>
        <pc:sldMkLst>
          <pc:docMk/>
          <pc:sldMk cId="144469926" sldId="362"/>
        </pc:sldMkLst>
        <pc:spChg chg="mod">
          <ac:chgData name="itpro guide" userId="1535074a45cce87e" providerId="LiveId" clId="{5A415207-AF66-44A5-829E-380CAE122005}" dt="2020-07-30T14:09:29.872" v="1844" actId="20577"/>
          <ac:spMkLst>
            <pc:docMk/>
            <pc:sldMk cId="144469926" sldId="362"/>
            <ac:spMk id="2" creationId="{2D21972F-AC42-4B5D-9C60-BC621ED1A78D}"/>
          </ac:spMkLst>
        </pc:spChg>
        <pc:spChg chg="mod">
          <ac:chgData name="itpro guide" userId="1535074a45cce87e" providerId="LiveId" clId="{5A415207-AF66-44A5-829E-380CAE122005}" dt="2020-07-30T14:04:37.137" v="1837" actId="313"/>
          <ac:spMkLst>
            <pc:docMk/>
            <pc:sldMk cId="144469926" sldId="362"/>
            <ac:spMk id="5" creationId="{4211A955-C9E0-414A-9288-E081B3D9AA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Planning User Role and Security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1972F-AC42-4B5D-9C60-BC621ED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Review admin roles in Azure AD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Review users who have the administration of Azure AD joined devices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Validate the incident response plan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FE5BD-6EEE-4581-8A50-180BB0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1A955-C9E0-414A-9288-E081B3D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213424"/>
            <a:ext cx="11337229" cy="870287"/>
          </a:xfrm>
        </p:spPr>
        <p:txBody>
          <a:bodyPr>
            <a:noAutofit/>
          </a:bodyPr>
          <a:lstStyle/>
          <a:p>
            <a:r>
              <a:rPr lang="en-IN" sz="3600" dirty="0"/>
              <a:t>Stage 4:</a:t>
            </a:r>
            <a:r>
              <a:rPr lang="en-GB" sz="3600" dirty="0"/>
              <a:t> Continue building defences</a:t>
            </a:r>
          </a:p>
        </p:txBody>
      </p:sp>
    </p:spTree>
    <p:extLst>
      <p:ext uri="{BB962C8B-B14F-4D97-AF65-F5344CB8AC3E}">
        <p14:creationId xmlns:p14="http://schemas.microsoft.com/office/powerpoint/2010/main" val="14446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4400" dirty="0">
                <a:solidFill>
                  <a:schemeClr val="bg1"/>
                </a:solidFill>
              </a:rPr>
              <a:t>Admin and User Roles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Microsoft recommended roadmap to secure privileged access against cyber attackers.  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032571" y="1672675"/>
            <a:ext cx="946623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Security Road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Different Stages in Security Road Map</a:t>
            </a:r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E2629-0B37-43C6-91CF-58CC19FE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849" y="1566334"/>
            <a:ext cx="10403038" cy="179882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Security is a joint responsibility of </a:t>
            </a:r>
          </a:p>
          <a:p>
            <a:pPr marL="0" indent="0" algn="ctr">
              <a:buNone/>
            </a:pPr>
            <a:r>
              <a:rPr lang="en-IN" dirty="0"/>
              <a:t>Cloud Service Provider and the Customer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57E71-4F3F-441E-9F28-196D62B9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5CA37-D72D-4BB3-80CC-358968B3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- Responsibility</a:t>
            </a:r>
            <a:endParaRPr lang="en-GB" dirty="0"/>
          </a:p>
        </p:txBody>
      </p:sp>
      <p:pic>
        <p:nvPicPr>
          <p:cNvPr id="9" name="Picture 8" descr="A picture containing grass, outdoor, person, holding&#10;&#10;Description automatically generated">
            <a:extLst>
              <a:ext uri="{FF2B5EF4-FFF2-40B4-BE49-F238E27FC236}">
                <a16:creationId xmlns:a16="http://schemas.microsoft.com/office/drawing/2014/main" id="{83D33199-0499-4974-8D98-63DB272A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184" y="2805465"/>
            <a:ext cx="3901440" cy="31577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7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57E71-4F3F-441E-9F28-196D62B9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5CA37-D72D-4BB3-80CC-358968B3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- IAM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432A8-C3E8-4FEE-91D9-EE0E1C04232A}"/>
              </a:ext>
            </a:extLst>
          </p:cNvPr>
          <p:cNvSpPr txBox="1"/>
          <p:nvPr/>
        </p:nvSpPr>
        <p:spPr>
          <a:xfrm>
            <a:off x="2235200" y="1852880"/>
            <a:ext cx="812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Network is no more a Security Boundary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Cyber-attackers use credential theft attacks to target admin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People need access to resources regardless of location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B824E-80C8-4895-89AA-11DBA4CB3794}"/>
              </a:ext>
            </a:extLst>
          </p:cNvPr>
          <p:cNvSpPr txBox="1"/>
          <p:nvPr/>
        </p:nvSpPr>
        <p:spPr>
          <a:xfrm>
            <a:off x="2235200" y="3429000"/>
            <a:ext cx="614293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Azure AD protect organization identity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D4397-0E5A-4A80-A897-BF3EC0D9C5CB}"/>
              </a:ext>
            </a:extLst>
          </p:cNvPr>
          <p:cNvSpPr txBox="1"/>
          <p:nvPr/>
        </p:nvSpPr>
        <p:spPr>
          <a:xfrm>
            <a:off x="2235199" y="4304669"/>
            <a:ext cx="690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 is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Privileged Administrator role users need to protected with priority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1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4E06-6332-4E3B-A3E3-CDE6921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73" y="2794000"/>
            <a:ext cx="10196209" cy="31402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Stage 1 Critical items that we recommend you do right 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Stage 2 Mitigate the most frequently used attack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Stage 3 Build visibility and build full control of admin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Stage 4 Continue building defences to further harden your security platform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0901-DA6B-4FD7-BB17-7AE45BB0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485B1B-C556-4444-9639-CC326B98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– 4 Stages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561B1-C762-491C-A1BE-B5C81C9B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2" y="1112667"/>
            <a:ext cx="7625827" cy="12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1972F-AC42-4B5D-9C60-BC621ED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Easy to implement for quick deployment.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Turn on Azure AD Privileged Identity Management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effectLst/>
              </a:rPr>
              <a:t>Identify and categorize accounts that are highly privileged role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effectLst/>
              </a:rPr>
              <a:t>Define at least two emergencies access accounts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effectLst/>
              </a:rPr>
              <a:t>Turn on Multifactor authentication and register all other highly privileged users.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FE5BD-6EEE-4581-8A50-180BB0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1A955-C9E0-414A-9288-E081B3D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1:</a:t>
            </a:r>
            <a:r>
              <a:rPr lang="en-GB" sz="4800" dirty="0"/>
              <a:t> Critical tasks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76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1972F-AC42-4B5D-9C60-BC621ED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E101A"/>
                </a:solidFill>
                <a:effectLst/>
              </a:rPr>
              <a:t>Mitigate frequently used attacks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business justification for administrative access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Ensure separate user accounts and mail forwarding for global administrator accounts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solidFill>
                  <a:srgbClr val="0E101A"/>
                </a:solidFill>
                <a:effectLst/>
              </a:rPr>
              <a:t>Ensure the passwords of administrative accounts have recently changed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rgbClr val="0E101A"/>
                </a:solidFill>
                <a:effectLst/>
              </a:rPr>
              <a:t>Turn on password hash synchronization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rgbClr val="0E101A"/>
                </a:solidFill>
              </a:rPr>
              <a:t>Configure Office 365 Activity monitoring</a:t>
            </a:r>
            <a:endParaRPr lang="en-GB" dirty="0">
              <a:solidFill>
                <a:srgbClr val="0E101A"/>
              </a:solidFill>
              <a:effectLst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FE5BD-6EEE-4581-8A50-180BB0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1A955-C9E0-414A-9288-E081B3D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213424"/>
            <a:ext cx="11337229" cy="870287"/>
          </a:xfrm>
        </p:spPr>
        <p:txBody>
          <a:bodyPr>
            <a:noAutofit/>
          </a:bodyPr>
          <a:lstStyle/>
          <a:p>
            <a:r>
              <a:rPr lang="en-IN" sz="3600" dirty="0"/>
              <a:t>Stage 2:</a:t>
            </a:r>
            <a:r>
              <a:rPr lang="en-GB" sz="3600" dirty="0"/>
              <a:t> Protect from frequently used attack method</a:t>
            </a:r>
          </a:p>
        </p:txBody>
      </p:sp>
    </p:spTree>
    <p:extLst>
      <p:ext uri="{BB962C8B-B14F-4D97-AF65-F5344CB8AC3E}">
        <p14:creationId xmlns:p14="http://schemas.microsoft.com/office/powerpoint/2010/main" val="419337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1972F-AC42-4B5D-9C60-BC621ED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Complete access review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Remove admin privileged access to user role (if not eligible)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Continue rollout of stronger authentication for all users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Use dedicated workstations for administration for Azure AD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FE5BD-6EEE-4581-8A50-180BB0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1A955-C9E0-414A-9288-E081B3D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213424"/>
            <a:ext cx="11337229" cy="870287"/>
          </a:xfrm>
        </p:spPr>
        <p:txBody>
          <a:bodyPr>
            <a:noAutofit/>
          </a:bodyPr>
          <a:lstStyle/>
          <a:p>
            <a:r>
              <a:rPr lang="en-IN" sz="3600" dirty="0"/>
              <a:t>Stage 3:</a:t>
            </a:r>
            <a:r>
              <a:rPr lang="en-GB" sz="3600" dirty="0"/>
              <a:t> Take control of admin activity</a:t>
            </a:r>
          </a:p>
        </p:txBody>
      </p:sp>
    </p:spTree>
    <p:extLst>
      <p:ext uri="{BB962C8B-B14F-4D97-AF65-F5344CB8AC3E}">
        <p14:creationId xmlns:p14="http://schemas.microsoft.com/office/powerpoint/2010/main" val="21719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1972F-AC42-4B5D-9C60-BC621ED1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Complete access review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Remove admin privileged access to user role (if not eligible)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Continue rollout of stronger authentication for all users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0E101A"/>
                </a:solidFill>
                <a:effectLst/>
              </a:rPr>
              <a:t>Use dedicated workstations for administration for Azure AD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FE5BD-6EEE-4581-8A50-180BB0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1A955-C9E0-414A-9288-E081B3D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213424"/>
            <a:ext cx="11337229" cy="870287"/>
          </a:xfrm>
        </p:spPr>
        <p:txBody>
          <a:bodyPr>
            <a:noAutofit/>
          </a:bodyPr>
          <a:lstStyle/>
          <a:p>
            <a:r>
              <a:rPr lang="en-IN" sz="3600" dirty="0"/>
              <a:t>Stage 3:</a:t>
            </a:r>
            <a:r>
              <a:rPr lang="en-GB" sz="3600" dirty="0"/>
              <a:t> Take control of admin activity</a:t>
            </a:r>
          </a:p>
        </p:txBody>
      </p:sp>
    </p:spTree>
    <p:extLst>
      <p:ext uri="{BB962C8B-B14F-4D97-AF65-F5344CB8AC3E}">
        <p14:creationId xmlns:p14="http://schemas.microsoft.com/office/powerpoint/2010/main" val="385661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360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 bold</vt:lpstr>
      <vt:lpstr>Open Sans Semibold</vt:lpstr>
      <vt:lpstr>Office Theme</vt:lpstr>
      <vt:lpstr>Planning User Role and Security</vt:lpstr>
      <vt:lpstr>Topics</vt:lpstr>
      <vt:lpstr>Security - Responsibility</vt:lpstr>
      <vt:lpstr>Security - IAM</vt:lpstr>
      <vt:lpstr>Roadmap – 4 Stages</vt:lpstr>
      <vt:lpstr>Stage 1: Critical tasks </vt:lpstr>
      <vt:lpstr>Stage 2: Protect from frequently used attack method</vt:lpstr>
      <vt:lpstr>Stage 3: Take control of admin activity</vt:lpstr>
      <vt:lpstr>Stage 3: Take control of admin activity</vt:lpstr>
      <vt:lpstr>Stage 4: Continue building defences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2020-07-30T14:11:49Z</dcterms:modified>
</cp:coreProperties>
</file>