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31" r:id="rId2"/>
    <p:sldId id="352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54" r:id="rId11"/>
    <p:sldId id="34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B97"/>
    <a:srgbClr val="F57900"/>
    <a:srgbClr val="258AA2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F8E30-C2A4-4EEA-9E0D-CB1A7487A61D}" v="12" dt="2020-07-30T20:27:11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209F8E30-C2A4-4EEA-9E0D-CB1A7487A61D}"/>
    <pc:docChg chg="undo custSel addSld delSld modSld">
      <pc:chgData name="itpro guide" userId="1535074a45cce87e" providerId="LiveId" clId="{209F8E30-C2A4-4EEA-9E0D-CB1A7487A61D}" dt="2020-07-30T20:30:47.083" v="1733" actId="20577"/>
      <pc:docMkLst>
        <pc:docMk/>
      </pc:docMkLst>
      <pc:sldChg chg="addSp delSp modSp mod">
        <pc:chgData name="itpro guide" userId="1535074a45cce87e" providerId="LiveId" clId="{209F8E30-C2A4-4EEA-9E0D-CB1A7487A61D}" dt="2020-07-30T20:17:31.116" v="859" actId="22"/>
        <pc:sldMkLst>
          <pc:docMk/>
          <pc:sldMk cId="977761970" sldId="331"/>
        </pc:sldMkLst>
        <pc:spChg chg="mod">
          <ac:chgData name="itpro guide" userId="1535074a45cce87e" providerId="LiveId" clId="{209F8E30-C2A4-4EEA-9E0D-CB1A7487A61D}" dt="2020-07-30T20:10:49.276" v="674" actId="207"/>
          <ac:spMkLst>
            <pc:docMk/>
            <pc:sldMk cId="977761970" sldId="331"/>
            <ac:spMk id="2" creationId="{00000000-0000-0000-0000-000000000000}"/>
          </ac:spMkLst>
        </pc:spChg>
        <pc:spChg chg="add del">
          <ac:chgData name="itpro guide" userId="1535074a45cce87e" providerId="LiveId" clId="{209F8E30-C2A4-4EEA-9E0D-CB1A7487A61D}" dt="2020-07-30T20:17:31.116" v="859" actId="22"/>
          <ac:spMkLst>
            <pc:docMk/>
            <pc:sldMk cId="977761970" sldId="331"/>
            <ac:spMk id="5" creationId="{26BDC6EA-2F87-48F4-A60B-08482833633F}"/>
          </ac:spMkLst>
        </pc:spChg>
      </pc:sldChg>
      <pc:sldChg chg="modSp mod">
        <pc:chgData name="itpro guide" userId="1535074a45cce87e" providerId="LiveId" clId="{209F8E30-C2A4-4EEA-9E0D-CB1A7487A61D}" dt="2020-07-30T20:27:21.420" v="1674" actId="20577"/>
        <pc:sldMkLst>
          <pc:docMk/>
          <pc:sldMk cId="548111238" sldId="340"/>
        </pc:sldMkLst>
        <pc:spChg chg="mod">
          <ac:chgData name="itpro guide" userId="1535074a45cce87e" providerId="LiveId" clId="{209F8E30-C2A4-4EEA-9E0D-CB1A7487A61D}" dt="2020-07-30T20:27:21.420" v="1674" actId="20577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209F8E30-C2A4-4EEA-9E0D-CB1A7487A61D}" dt="2020-07-30T17:21:05.936" v="601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209F8E30-C2A4-4EEA-9E0D-CB1A7487A61D}" dt="2020-07-30T17:19:25.682" v="488" actId="14100"/>
        <pc:sldMkLst>
          <pc:docMk/>
          <pc:sldMk cId="1329715751" sldId="352"/>
        </pc:sldMkLst>
        <pc:spChg chg="mod">
          <ac:chgData name="itpro guide" userId="1535074a45cce87e" providerId="LiveId" clId="{209F8E30-C2A4-4EEA-9E0D-CB1A7487A61D}" dt="2020-07-30T17:19:25.682" v="488" actId="14100"/>
          <ac:spMkLst>
            <pc:docMk/>
            <pc:sldMk cId="1329715751" sldId="352"/>
            <ac:spMk id="30" creationId="{C8C5727D-4795-4D4A-A8E5-8B7202FCDBD5}"/>
          </ac:spMkLst>
        </pc:spChg>
      </pc:sldChg>
      <pc:sldChg chg="modSp new del mod">
        <pc:chgData name="itpro guide" userId="1535074a45cce87e" providerId="LiveId" clId="{209F8E30-C2A4-4EEA-9E0D-CB1A7487A61D}" dt="2020-07-30T17:19:59.493" v="492" actId="47"/>
        <pc:sldMkLst>
          <pc:docMk/>
          <pc:sldMk cId="3748777565" sldId="353"/>
        </pc:sldMkLst>
        <pc:spChg chg="mod">
          <ac:chgData name="itpro guide" userId="1535074a45cce87e" providerId="LiveId" clId="{209F8E30-C2A4-4EEA-9E0D-CB1A7487A61D}" dt="2020-07-16T02:36:22.118" v="388" actId="20577"/>
          <ac:spMkLst>
            <pc:docMk/>
            <pc:sldMk cId="3748777565" sldId="353"/>
            <ac:spMk id="2" creationId="{C1FE7BBA-7C6C-4058-894A-2019C8EF44CD}"/>
          </ac:spMkLst>
        </pc:spChg>
      </pc:sldChg>
      <pc:sldChg chg="delSp modSp mod">
        <pc:chgData name="itpro guide" userId="1535074a45cce87e" providerId="LiveId" clId="{209F8E30-C2A4-4EEA-9E0D-CB1A7487A61D}" dt="2020-07-30T17:19:51.991" v="491" actId="478"/>
        <pc:sldMkLst>
          <pc:docMk/>
          <pc:sldMk cId="1667141586" sldId="354"/>
        </pc:sldMkLst>
        <pc:spChg chg="mod">
          <ac:chgData name="itpro guide" userId="1535074a45cce87e" providerId="LiveId" clId="{209F8E30-C2A4-4EEA-9E0D-CB1A7487A61D}" dt="2020-07-30T17:19:48.943" v="490" actId="207"/>
          <ac:spMkLst>
            <pc:docMk/>
            <pc:sldMk cId="1667141586" sldId="354"/>
            <ac:spMk id="2" creationId="{75360E1A-A9D0-4977-AB45-B6B737F068FC}"/>
          </ac:spMkLst>
        </pc:spChg>
        <pc:spChg chg="del">
          <ac:chgData name="itpro guide" userId="1535074a45cce87e" providerId="LiveId" clId="{209F8E30-C2A4-4EEA-9E0D-CB1A7487A61D}" dt="2020-07-30T17:19:51.991" v="491" actId="478"/>
          <ac:spMkLst>
            <pc:docMk/>
            <pc:sldMk cId="1667141586" sldId="354"/>
            <ac:spMk id="4" creationId="{AE6BD8AF-8F17-4261-8D9B-649AE36EC3A5}"/>
          </ac:spMkLst>
        </pc:spChg>
      </pc:sldChg>
      <pc:sldChg chg="modSp add mod">
        <pc:chgData name="itpro guide" userId="1535074a45cce87e" providerId="LiveId" clId="{209F8E30-C2A4-4EEA-9E0D-CB1A7487A61D}" dt="2020-07-30T20:19:55.717" v="875" actId="313"/>
        <pc:sldMkLst>
          <pc:docMk/>
          <pc:sldMk cId="635747144" sldId="355"/>
        </pc:sldMkLst>
        <pc:spChg chg="mod">
          <ac:chgData name="itpro guide" userId="1535074a45cce87e" providerId="LiveId" clId="{209F8E30-C2A4-4EEA-9E0D-CB1A7487A61D}" dt="2020-07-30T20:19:55.717" v="875" actId="313"/>
          <ac:spMkLst>
            <pc:docMk/>
            <pc:sldMk cId="635747144" sldId="355"/>
            <ac:spMk id="5" creationId="{70ACB114-C570-4BBD-82CC-6C97971610A4}"/>
          </ac:spMkLst>
        </pc:spChg>
        <pc:spChg chg="mod">
          <ac:chgData name="itpro guide" userId="1535074a45cce87e" providerId="LiveId" clId="{209F8E30-C2A4-4EEA-9E0D-CB1A7487A61D}" dt="2020-07-30T20:09:54.993" v="671" actId="20577"/>
          <ac:spMkLst>
            <pc:docMk/>
            <pc:sldMk cId="635747144" sldId="355"/>
            <ac:spMk id="30" creationId="{C8C5727D-4795-4D4A-A8E5-8B7202FCDBD5}"/>
          </ac:spMkLst>
        </pc:spChg>
      </pc:sldChg>
      <pc:sldChg chg="del">
        <pc:chgData name="itpro guide" userId="1535074a45cce87e" providerId="LiveId" clId="{209F8E30-C2A4-4EEA-9E0D-CB1A7487A61D}" dt="2020-07-30T17:19:59.493" v="492" actId="47"/>
        <pc:sldMkLst>
          <pc:docMk/>
          <pc:sldMk cId="4082232234" sldId="355"/>
        </pc:sldMkLst>
      </pc:sldChg>
      <pc:sldChg chg="modSp add mod">
        <pc:chgData name="itpro guide" userId="1535074a45cce87e" providerId="LiveId" clId="{209F8E30-C2A4-4EEA-9E0D-CB1A7487A61D}" dt="2020-07-30T20:20:38.381" v="973" actId="20577"/>
        <pc:sldMkLst>
          <pc:docMk/>
          <pc:sldMk cId="3393914197" sldId="356"/>
        </pc:sldMkLst>
        <pc:spChg chg="mod">
          <ac:chgData name="itpro guide" userId="1535074a45cce87e" providerId="LiveId" clId="{209F8E30-C2A4-4EEA-9E0D-CB1A7487A61D}" dt="2020-07-30T20:12:22.003" v="714" actId="20577"/>
          <ac:spMkLst>
            <pc:docMk/>
            <pc:sldMk cId="3393914197" sldId="356"/>
            <ac:spMk id="5" creationId="{70ACB114-C570-4BBD-82CC-6C97971610A4}"/>
          </ac:spMkLst>
        </pc:spChg>
        <pc:spChg chg="mod">
          <ac:chgData name="itpro guide" userId="1535074a45cce87e" providerId="LiveId" clId="{209F8E30-C2A4-4EEA-9E0D-CB1A7487A61D}" dt="2020-07-30T20:20:38.381" v="973" actId="20577"/>
          <ac:spMkLst>
            <pc:docMk/>
            <pc:sldMk cId="3393914197" sldId="356"/>
            <ac:spMk id="30" creationId="{C8C5727D-4795-4D4A-A8E5-8B7202FCDBD5}"/>
          </ac:spMkLst>
        </pc:spChg>
      </pc:sldChg>
      <pc:sldChg chg="modSp add mod">
        <pc:chgData name="itpro guide" userId="1535074a45cce87e" providerId="LiveId" clId="{209F8E30-C2A4-4EEA-9E0D-CB1A7487A61D}" dt="2020-07-30T20:30:47.083" v="1733" actId="20577"/>
        <pc:sldMkLst>
          <pc:docMk/>
          <pc:sldMk cId="4137040986" sldId="357"/>
        </pc:sldMkLst>
        <pc:spChg chg="mod">
          <ac:chgData name="itpro guide" userId="1535074a45cce87e" providerId="LiveId" clId="{209F8E30-C2A4-4EEA-9E0D-CB1A7487A61D}" dt="2020-07-30T20:30:47.083" v="1733" actId="20577"/>
          <ac:spMkLst>
            <pc:docMk/>
            <pc:sldMk cId="4137040986" sldId="357"/>
            <ac:spMk id="30" creationId="{C8C5727D-4795-4D4A-A8E5-8B7202FCDBD5}"/>
          </ac:spMkLst>
        </pc:spChg>
      </pc:sldChg>
      <pc:sldChg chg="modSp add mod">
        <pc:chgData name="itpro guide" userId="1535074a45cce87e" providerId="LiveId" clId="{209F8E30-C2A4-4EEA-9E0D-CB1A7487A61D}" dt="2020-07-30T20:22:22.147" v="1233" actId="20577"/>
        <pc:sldMkLst>
          <pc:docMk/>
          <pc:sldMk cId="867938302" sldId="358"/>
        </pc:sldMkLst>
        <pc:spChg chg="mod">
          <ac:chgData name="itpro guide" userId="1535074a45cce87e" providerId="LiveId" clId="{209F8E30-C2A4-4EEA-9E0D-CB1A7487A61D}" dt="2020-07-30T20:22:22.147" v="1233" actId="20577"/>
          <ac:spMkLst>
            <pc:docMk/>
            <pc:sldMk cId="867938302" sldId="358"/>
            <ac:spMk id="30" creationId="{C8C5727D-4795-4D4A-A8E5-8B7202FCDBD5}"/>
          </ac:spMkLst>
        </pc:spChg>
      </pc:sldChg>
      <pc:sldChg chg="addSp modSp add mod">
        <pc:chgData name="itpro guide" userId="1535074a45cce87e" providerId="LiveId" clId="{209F8E30-C2A4-4EEA-9E0D-CB1A7487A61D}" dt="2020-07-30T20:30:28.026" v="1676" actId="20577"/>
        <pc:sldMkLst>
          <pc:docMk/>
          <pc:sldMk cId="1640793274" sldId="359"/>
        </pc:sldMkLst>
        <pc:spChg chg="add mod">
          <ac:chgData name="itpro guide" userId="1535074a45cce87e" providerId="LiveId" clId="{209F8E30-C2A4-4EEA-9E0D-CB1A7487A61D}" dt="2020-07-30T20:24:38.698" v="1404" actId="1076"/>
          <ac:spMkLst>
            <pc:docMk/>
            <pc:sldMk cId="1640793274" sldId="359"/>
            <ac:spMk id="2" creationId="{6A59D3F7-9DE5-42E4-B108-FD01B5DAC3F5}"/>
          </ac:spMkLst>
        </pc:spChg>
        <pc:spChg chg="mod">
          <ac:chgData name="itpro guide" userId="1535074a45cce87e" providerId="LiveId" clId="{209F8E30-C2A4-4EEA-9E0D-CB1A7487A61D}" dt="2020-07-30T20:30:28.026" v="1676" actId="20577"/>
          <ac:spMkLst>
            <pc:docMk/>
            <pc:sldMk cId="1640793274" sldId="359"/>
            <ac:spMk id="30" creationId="{C8C5727D-4795-4D4A-A8E5-8B7202FCDBD5}"/>
          </ac:spMkLst>
        </pc:spChg>
      </pc:sldChg>
      <pc:sldChg chg="delSp modSp add mod">
        <pc:chgData name="itpro guide" userId="1535074a45cce87e" providerId="LiveId" clId="{209F8E30-C2A4-4EEA-9E0D-CB1A7487A61D}" dt="2020-07-30T20:25:31.371" v="1478" actId="20577"/>
        <pc:sldMkLst>
          <pc:docMk/>
          <pc:sldMk cId="2574969062" sldId="360"/>
        </pc:sldMkLst>
        <pc:spChg chg="del">
          <ac:chgData name="itpro guide" userId="1535074a45cce87e" providerId="LiveId" clId="{209F8E30-C2A4-4EEA-9E0D-CB1A7487A61D}" dt="2020-07-30T20:14:37.859" v="792" actId="478"/>
          <ac:spMkLst>
            <pc:docMk/>
            <pc:sldMk cId="2574969062" sldId="360"/>
            <ac:spMk id="2" creationId="{6A59D3F7-9DE5-42E4-B108-FD01B5DAC3F5}"/>
          </ac:spMkLst>
        </pc:spChg>
        <pc:spChg chg="mod">
          <ac:chgData name="itpro guide" userId="1535074a45cce87e" providerId="LiveId" clId="{209F8E30-C2A4-4EEA-9E0D-CB1A7487A61D}" dt="2020-07-30T20:25:31.371" v="1478" actId="20577"/>
          <ac:spMkLst>
            <pc:docMk/>
            <pc:sldMk cId="2574969062" sldId="360"/>
            <ac:spMk id="30" creationId="{C8C5727D-4795-4D4A-A8E5-8B7202FCDBD5}"/>
          </ac:spMkLst>
        </pc:spChg>
      </pc:sldChg>
      <pc:sldChg chg="modSp add mod">
        <pc:chgData name="itpro guide" userId="1535074a45cce87e" providerId="LiveId" clId="{209F8E30-C2A4-4EEA-9E0D-CB1A7487A61D}" dt="2020-07-30T20:26:51.571" v="1654" actId="404"/>
        <pc:sldMkLst>
          <pc:docMk/>
          <pc:sldMk cId="417342853" sldId="361"/>
        </pc:sldMkLst>
        <pc:spChg chg="mod">
          <ac:chgData name="itpro guide" userId="1535074a45cce87e" providerId="LiveId" clId="{209F8E30-C2A4-4EEA-9E0D-CB1A7487A61D}" dt="2020-07-30T20:17:07.523" v="856" actId="20577"/>
          <ac:spMkLst>
            <pc:docMk/>
            <pc:sldMk cId="417342853" sldId="361"/>
            <ac:spMk id="5" creationId="{70ACB114-C570-4BBD-82CC-6C97971610A4}"/>
          </ac:spMkLst>
        </pc:spChg>
        <pc:spChg chg="mod">
          <ac:chgData name="itpro guide" userId="1535074a45cce87e" providerId="LiveId" clId="{209F8E30-C2A4-4EEA-9E0D-CB1A7487A61D}" dt="2020-07-30T20:26:51.571" v="1654" actId="404"/>
          <ac:spMkLst>
            <pc:docMk/>
            <pc:sldMk cId="417342853" sldId="361"/>
            <ac:spMk id="30" creationId="{C8C5727D-4795-4D4A-A8E5-8B7202FCDBD5}"/>
          </ac:spMkLst>
        </pc:spChg>
      </pc:sldChg>
    </pc:docChg>
  </pc:docChgLst>
  <pc:docChgLst>
    <pc:chgData name="itpro guide" userId="1535074a45cce87e" providerId="LiveId" clId="{58E341A1-2D3D-46B7-AF19-2048AE7BCBCB}"/>
    <pc:docChg chg="addSld modSld">
      <pc:chgData name="itpro guide" userId="1535074a45cce87e" providerId="LiveId" clId="{58E341A1-2D3D-46B7-AF19-2048AE7BCBCB}" dt="2020-07-16T15:07:06.028" v="27" actId="113"/>
      <pc:docMkLst>
        <pc:docMk/>
      </pc:docMkLst>
      <pc:sldChg chg="modSp new mod">
        <pc:chgData name="itpro guide" userId="1535074a45cce87e" providerId="LiveId" clId="{58E341A1-2D3D-46B7-AF19-2048AE7BCBCB}" dt="2020-07-16T15:06:49.072" v="24" actId="20577"/>
        <pc:sldMkLst>
          <pc:docMk/>
          <pc:sldMk cId="1667141586" sldId="354"/>
        </pc:sldMkLst>
        <pc:spChg chg="mod">
          <ac:chgData name="itpro guide" userId="1535074a45cce87e" providerId="LiveId" clId="{58E341A1-2D3D-46B7-AF19-2048AE7BCBCB}" dt="2020-07-16T15:06:49.072" v="24" actId="20577"/>
          <ac:spMkLst>
            <pc:docMk/>
            <pc:sldMk cId="1667141586" sldId="354"/>
            <ac:spMk id="2" creationId="{75360E1A-A9D0-4977-AB45-B6B737F068FC}"/>
          </ac:spMkLst>
        </pc:spChg>
        <pc:spChg chg="mod">
          <ac:chgData name="itpro guide" userId="1535074a45cce87e" providerId="LiveId" clId="{58E341A1-2D3D-46B7-AF19-2048AE7BCBCB}" dt="2020-07-16T15:05:44.074" v="4" actId="20577"/>
          <ac:spMkLst>
            <pc:docMk/>
            <pc:sldMk cId="1667141586" sldId="354"/>
            <ac:spMk id="5" creationId="{EB13C99D-E6D5-4FAD-BD5D-F110343EBECA}"/>
          </ac:spMkLst>
        </pc:spChg>
      </pc:sldChg>
      <pc:sldChg chg="modSp add mod">
        <pc:chgData name="itpro guide" userId="1535074a45cce87e" providerId="LiveId" clId="{58E341A1-2D3D-46B7-AF19-2048AE7BCBCB}" dt="2020-07-16T15:07:06.028" v="27" actId="113"/>
        <pc:sldMkLst>
          <pc:docMk/>
          <pc:sldMk cId="4082232234" sldId="355"/>
        </pc:sldMkLst>
        <pc:spChg chg="mod">
          <ac:chgData name="itpro guide" userId="1535074a45cce87e" providerId="LiveId" clId="{58E341A1-2D3D-46B7-AF19-2048AE7BCBCB}" dt="2020-07-16T15:07:06.028" v="27" actId="113"/>
          <ac:spMkLst>
            <pc:docMk/>
            <pc:sldMk cId="4082232234" sldId="355"/>
            <ac:spMk id="2" creationId="{75360E1A-A9D0-4977-AB45-B6B737F068F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Importance planning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9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68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84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28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24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797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08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54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0414"/>
            <a:ext cx="9144000" cy="3079987"/>
          </a:xfrm>
        </p:spPr>
        <p:txBody>
          <a:bodyPr>
            <a:normAutofit/>
          </a:bodyPr>
          <a:lstStyle/>
          <a:p>
            <a:pPr marL="457200" lvl="1" indent="0" algn="ctr" fontAlgn="base">
              <a:buNone/>
            </a:pPr>
            <a:r>
              <a:rPr lang="en-GB" sz="4400" dirty="0">
                <a:solidFill>
                  <a:srgbClr val="047B97"/>
                </a:solidFill>
              </a:rPr>
              <a:t>Admin and User Roles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360E1A-A9D0-4977-AB45-B6B737F06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Demo: How to assign Admin roles from Admin Center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2A919B-1660-42DF-95E5-54D05CEA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13C99D-E6D5-4FAD-BD5D-F110343E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6714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Video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67951" y="5786235"/>
            <a:ext cx="11579289" cy="963173"/>
          </a:xfrm>
        </p:spPr>
        <p:txBody>
          <a:bodyPr>
            <a:normAutofit/>
          </a:bodyPr>
          <a:lstStyle/>
          <a:p>
            <a:pPr marL="457200" lvl="1" indent="0" algn="ctr" fontAlgn="base">
              <a:buNone/>
            </a:pPr>
            <a:r>
              <a:rPr lang="en-IN" sz="4400" dirty="0">
                <a:solidFill>
                  <a:schemeClr val="bg1"/>
                </a:solidFill>
              </a:rPr>
              <a:t>Groups in Microsoft 365 </a:t>
            </a:r>
            <a:endParaRPr lang="en-GB" sz="14400" dirty="0">
              <a:solidFill>
                <a:schemeClr val="bg1"/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509615C-49C9-4138-AAA0-9C095B3C57AF}"/>
              </a:ext>
            </a:extLst>
          </p:cNvPr>
          <p:cNvSpPr txBox="1">
            <a:spLocks/>
          </p:cNvSpPr>
          <p:nvPr/>
        </p:nvSpPr>
        <p:spPr>
          <a:xfrm>
            <a:off x="4546601" y="1287684"/>
            <a:ext cx="7200639" cy="214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Different Admin Roles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Configure roles from Admin Center and Azure AD</a:t>
            </a: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212F218-6CA8-466D-908A-FC1D2627757A}"/>
              </a:ext>
            </a:extLst>
          </p:cNvPr>
          <p:cNvSpPr txBox="1">
            <a:spLocks/>
          </p:cNvSpPr>
          <p:nvPr/>
        </p:nvSpPr>
        <p:spPr>
          <a:xfrm>
            <a:off x="954680" y="1848304"/>
            <a:ext cx="3726502" cy="964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 dirty="0"/>
              <a:t>Summary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AA9BF-C9F8-400F-9082-702185294D3A}"/>
              </a:ext>
            </a:extLst>
          </p:cNvPr>
          <p:cNvCxnSpPr>
            <a:cxnSpLocks/>
          </p:cNvCxnSpPr>
          <p:nvPr/>
        </p:nvCxnSpPr>
        <p:spPr>
          <a:xfrm flipV="1">
            <a:off x="1023582" y="3971499"/>
            <a:ext cx="1016758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3" y="1666658"/>
            <a:ext cx="10668363" cy="2693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Admin Roles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Demo: How to assign Admin roles from Admin Center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Demo: How to assign Admin roles from Azure AD Admin Center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97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Role – Recommendations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3" y="1666658"/>
            <a:ext cx="10668363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Global Admin has control over the entire Microsoft online services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Minimum two Global Administrator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Assign the least privilege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Enable MFA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574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Role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61818" y="1683591"/>
            <a:ext cx="10668363" cy="213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Exchange Admin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View and Manage user’s email mailboxes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Admin for Exchange Online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391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Role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61818" y="1683591"/>
            <a:ext cx="10668363" cy="361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Global Admin Role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Global access across Microsoft Online Services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Reset password for all users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Add or </a:t>
            </a:r>
            <a:r>
              <a:rPr lang="en-GB" sz="3200"/>
              <a:t>Remove Domain</a:t>
            </a:r>
            <a:endParaRPr lang="en-GB" sz="3200" dirty="0"/>
          </a:p>
          <a:p>
            <a:pPr lvl="1"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3704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Role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61818" y="1683591"/>
            <a:ext cx="10668363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Global Reader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User can view admin feature and Settings in admin </a:t>
            </a:r>
            <a:r>
              <a:rPr lang="en-GB" sz="2800" dirty="0" err="1"/>
              <a:t>center</a:t>
            </a:r>
            <a:endParaRPr lang="en-GB" sz="28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User can’t edit settings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793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Role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61818" y="1751324"/>
            <a:ext cx="1066836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Group Admin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Manage all group setting across admin </a:t>
            </a:r>
            <a:r>
              <a:rPr lang="en-GB" sz="2800" dirty="0" err="1"/>
              <a:t>center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Create, Edit, delete and restore M365 groups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59D3F7-9DE5-42E4-B108-FD01B5DAC3F5}"/>
              </a:ext>
            </a:extLst>
          </p:cNvPr>
          <p:cNvSpPr txBox="1"/>
          <p:nvPr/>
        </p:nvSpPr>
        <p:spPr>
          <a:xfrm>
            <a:off x="770104" y="3733412"/>
            <a:ext cx="1066836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Helpdesk Admin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Reset Password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Mange Service requests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079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Role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61818" y="1751324"/>
            <a:ext cx="10668363" cy="4632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SharePoint Admin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Teams Admin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User Admin Role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Add users and groups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Assign licenses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Manage service requests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74969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 Delegation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829550" y="1758991"/>
            <a:ext cx="10668363" cy="3155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Full administration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Privilege equivalent to a global admin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Limited Administration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Privileges equivalent to a helpdesk admin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7342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1846</TotalTime>
  <Words>231</Words>
  <Application>Microsoft Office PowerPoint</Application>
  <PresentationFormat>Widescreen</PresentationFormat>
  <Paragraphs>79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Open Sans bold</vt:lpstr>
      <vt:lpstr>Open Sans Semibold</vt:lpstr>
      <vt:lpstr>Office Theme</vt:lpstr>
      <vt:lpstr>Admin and User Roles</vt:lpstr>
      <vt:lpstr>Topics</vt:lpstr>
      <vt:lpstr>Admin Role – Recommendations</vt:lpstr>
      <vt:lpstr>Admin Role </vt:lpstr>
      <vt:lpstr>Admin Role </vt:lpstr>
      <vt:lpstr>Admin Role </vt:lpstr>
      <vt:lpstr>Admin Role </vt:lpstr>
      <vt:lpstr>Admin Role </vt:lpstr>
      <vt:lpstr>Partner Delegation</vt:lpstr>
      <vt:lpstr>Demo</vt:lpstr>
      <vt:lpstr>Next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itpro guide</cp:lastModifiedBy>
  <cp:revision>2</cp:revision>
  <dcterms:created xsi:type="dcterms:W3CDTF">2017-03-27T12:26:01Z</dcterms:created>
  <dcterms:modified xsi:type="dcterms:W3CDTF">2020-07-30T20:30:54Z</dcterms:modified>
</cp:coreProperties>
</file>