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960C9-D7F5-49C9-A2B2-5108EE6FAD7D}" v="9" dt="2020-07-31T07:35:35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495960C9-D7F5-49C9-A2B2-5108EE6FAD7D}"/>
    <pc:docChg chg="custSel addSld modSld sldOrd">
      <pc:chgData name="itpro guide" userId="1535074a45cce87e" providerId="LiveId" clId="{495960C9-D7F5-49C9-A2B2-5108EE6FAD7D}" dt="2020-07-31T07:37:11.500" v="2066" actId="20577"/>
      <pc:docMkLst>
        <pc:docMk/>
      </pc:docMkLst>
      <pc:sldChg chg="modSp mod">
        <pc:chgData name="itpro guide" userId="1535074a45cce87e" providerId="LiveId" clId="{495960C9-D7F5-49C9-A2B2-5108EE6FAD7D}" dt="2020-07-31T07:05:47.960" v="24" actId="20577"/>
        <pc:sldMkLst>
          <pc:docMk/>
          <pc:sldMk cId="977761970" sldId="331"/>
        </pc:sldMkLst>
        <pc:spChg chg="mod">
          <ac:chgData name="itpro guide" userId="1535074a45cce87e" providerId="LiveId" clId="{495960C9-D7F5-49C9-A2B2-5108EE6FAD7D}" dt="2020-07-31T07:05:47.960" v="2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95960C9-D7F5-49C9-A2B2-5108EE6FAD7D}" dt="2020-07-31T07:37:11.500" v="2066" actId="20577"/>
        <pc:sldMkLst>
          <pc:docMk/>
          <pc:sldMk cId="548111238" sldId="340"/>
        </pc:sldMkLst>
        <pc:spChg chg="mod">
          <ac:chgData name="itpro guide" userId="1535074a45cce87e" providerId="LiveId" clId="{495960C9-D7F5-49C9-A2B2-5108EE6FAD7D}" dt="2020-07-31T07:35:35.108" v="1954" actId="20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495960C9-D7F5-49C9-A2B2-5108EE6FAD7D}" dt="2020-07-31T07:37:11.500" v="206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495960C9-D7F5-49C9-A2B2-5108EE6FAD7D}" dt="2020-07-31T07:06:43.448" v="145" actId="20577"/>
        <pc:sldMkLst>
          <pc:docMk/>
          <pc:sldMk cId="1329715751" sldId="352"/>
        </pc:sldMkLst>
        <pc:spChg chg="mod">
          <ac:chgData name="itpro guide" userId="1535074a45cce87e" providerId="LiveId" clId="{495960C9-D7F5-49C9-A2B2-5108EE6FAD7D}" dt="2020-07-31T07:06:43.448" v="145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Sp modSp new mod">
        <pc:chgData name="itpro guide" userId="1535074a45cce87e" providerId="LiveId" clId="{495960C9-D7F5-49C9-A2B2-5108EE6FAD7D}" dt="2020-07-31T07:13:05.270" v="313" actId="478"/>
        <pc:sldMkLst>
          <pc:docMk/>
          <pc:sldMk cId="598266321" sldId="353"/>
        </pc:sldMkLst>
        <pc:spChg chg="mod">
          <ac:chgData name="itpro guide" userId="1535074a45cce87e" providerId="LiveId" clId="{495960C9-D7F5-49C9-A2B2-5108EE6FAD7D}" dt="2020-07-31T07:12:58.402" v="312" actId="207"/>
          <ac:spMkLst>
            <pc:docMk/>
            <pc:sldMk cId="598266321" sldId="353"/>
            <ac:spMk id="2" creationId="{025CA3F3-CD60-4E8C-BA17-DF87DB246E04}"/>
          </ac:spMkLst>
        </pc:spChg>
        <pc:spChg chg="del">
          <ac:chgData name="itpro guide" userId="1535074a45cce87e" providerId="LiveId" clId="{495960C9-D7F5-49C9-A2B2-5108EE6FAD7D}" dt="2020-07-31T07:13:05.270" v="313" actId="478"/>
          <ac:spMkLst>
            <pc:docMk/>
            <pc:sldMk cId="598266321" sldId="353"/>
            <ac:spMk id="4" creationId="{8B56CFF4-87CA-4649-9880-F5CA34B0D7A5}"/>
          </ac:spMkLst>
        </pc:spChg>
        <pc:spChg chg="mod">
          <ac:chgData name="itpro guide" userId="1535074a45cce87e" providerId="LiveId" clId="{495960C9-D7F5-49C9-A2B2-5108EE6FAD7D}" dt="2020-07-31T07:06:59.680" v="161" actId="20577"/>
          <ac:spMkLst>
            <pc:docMk/>
            <pc:sldMk cId="598266321" sldId="353"/>
            <ac:spMk id="5" creationId="{A0927843-129C-46A7-9A48-B17D2529F7E4}"/>
          </ac:spMkLst>
        </pc:spChg>
      </pc:sldChg>
      <pc:sldChg chg="addSp modSp add mod">
        <pc:chgData name="itpro guide" userId="1535074a45cce87e" providerId="LiveId" clId="{495960C9-D7F5-49C9-A2B2-5108EE6FAD7D}" dt="2020-07-31T07:17:48.716" v="810" actId="27636"/>
        <pc:sldMkLst>
          <pc:docMk/>
          <pc:sldMk cId="1204006087" sldId="354"/>
        </pc:sldMkLst>
        <pc:spChg chg="mod">
          <ac:chgData name="itpro guide" userId="1535074a45cce87e" providerId="LiveId" clId="{495960C9-D7F5-49C9-A2B2-5108EE6FAD7D}" dt="2020-07-31T07:17:48.716" v="810" actId="27636"/>
          <ac:spMkLst>
            <pc:docMk/>
            <pc:sldMk cId="1204006087" sldId="354"/>
            <ac:spMk id="2" creationId="{025CA3F3-CD60-4E8C-BA17-DF87DB246E04}"/>
          </ac:spMkLst>
        </pc:spChg>
        <pc:spChg chg="add mod">
          <ac:chgData name="itpro guide" userId="1535074a45cce87e" providerId="LiveId" clId="{495960C9-D7F5-49C9-A2B2-5108EE6FAD7D}" dt="2020-07-31T07:17:25.197" v="803" actId="113"/>
          <ac:spMkLst>
            <pc:docMk/>
            <pc:sldMk cId="1204006087" sldId="354"/>
            <ac:spMk id="4" creationId="{7F010410-E714-45AA-A554-0A930F43F7FE}"/>
          </ac:spMkLst>
        </pc:spChg>
        <pc:spChg chg="mod">
          <ac:chgData name="itpro guide" userId="1535074a45cce87e" providerId="LiveId" clId="{495960C9-D7F5-49C9-A2B2-5108EE6FAD7D}" dt="2020-07-31T07:13:18.023" v="334" actId="20577"/>
          <ac:spMkLst>
            <pc:docMk/>
            <pc:sldMk cId="1204006087" sldId="354"/>
            <ac:spMk id="5" creationId="{A0927843-129C-46A7-9A48-B17D2529F7E4}"/>
          </ac:spMkLst>
        </pc:spChg>
      </pc:sldChg>
      <pc:sldChg chg="modSp add mod ord">
        <pc:chgData name="itpro guide" userId="1535074a45cce87e" providerId="LiveId" clId="{495960C9-D7F5-49C9-A2B2-5108EE6FAD7D}" dt="2020-07-31T07:19:45.742" v="1068" actId="20577"/>
        <pc:sldMkLst>
          <pc:docMk/>
          <pc:sldMk cId="2335899822" sldId="355"/>
        </pc:sldMkLst>
        <pc:spChg chg="mod">
          <ac:chgData name="itpro guide" userId="1535074a45cce87e" providerId="LiveId" clId="{495960C9-D7F5-49C9-A2B2-5108EE6FAD7D}" dt="2020-07-31T07:19:45.742" v="1068" actId="20577"/>
          <ac:spMkLst>
            <pc:docMk/>
            <pc:sldMk cId="2335899822" sldId="355"/>
            <ac:spMk id="2" creationId="{025CA3F3-CD60-4E8C-BA17-DF87DB246E04}"/>
          </ac:spMkLst>
        </pc:spChg>
        <pc:spChg chg="mod">
          <ac:chgData name="itpro guide" userId="1535074a45cce87e" providerId="LiveId" clId="{495960C9-D7F5-49C9-A2B2-5108EE6FAD7D}" dt="2020-07-31T07:18:09.246" v="828" actId="20577"/>
          <ac:spMkLst>
            <pc:docMk/>
            <pc:sldMk cId="2335899822" sldId="355"/>
            <ac:spMk id="5" creationId="{A0927843-129C-46A7-9A48-B17D2529F7E4}"/>
          </ac:spMkLst>
        </pc:spChg>
      </pc:sldChg>
      <pc:sldChg chg="delSp modSp add mod ord">
        <pc:chgData name="itpro guide" userId="1535074a45cce87e" providerId="LiveId" clId="{495960C9-D7F5-49C9-A2B2-5108EE6FAD7D}" dt="2020-07-31T07:23:20.678" v="1359" actId="478"/>
        <pc:sldMkLst>
          <pc:docMk/>
          <pc:sldMk cId="3750821564" sldId="356"/>
        </pc:sldMkLst>
        <pc:spChg chg="mod">
          <ac:chgData name="itpro guide" userId="1535074a45cce87e" providerId="LiveId" clId="{495960C9-D7F5-49C9-A2B2-5108EE6FAD7D}" dt="2020-07-31T07:23:17.463" v="1358" actId="27636"/>
          <ac:spMkLst>
            <pc:docMk/>
            <pc:sldMk cId="3750821564" sldId="356"/>
            <ac:spMk id="2" creationId="{025CA3F3-CD60-4E8C-BA17-DF87DB246E04}"/>
          </ac:spMkLst>
        </pc:spChg>
        <pc:spChg chg="del">
          <ac:chgData name="itpro guide" userId="1535074a45cce87e" providerId="LiveId" clId="{495960C9-D7F5-49C9-A2B2-5108EE6FAD7D}" dt="2020-07-31T07:23:20.678" v="1359" actId="478"/>
          <ac:spMkLst>
            <pc:docMk/>
            <pc:sldMk cId="3750821564" sldId="356"/>
            <ac:spMk id="4" creationId="{7F010410-E714-45AA-A554-0A930F43F7FE}"/>
          </ac:spMkLst>
        </pc:spChg>
        <pc:spChg chg="mod">
          <ac:chgData name="itpro guide" userId="1535074a45cce87e" providerId="LiveId" clId="{495960C9-D7F5-49C9-A2B2-5108EE6FAD7D}" dt="2020-07-31T07:20:07.790" v="1088" actId="20577"/>
          <ac:spMkLst>
            <pc:docMk/>
            <pc:sldMk cId="3750821564" sldId="356"/>
            <ac:spMk id="5" creationId="{A0927843-129C-46A7-9A48-B17D2529F7E4}"/>
          </ac:spMkLst>
        </pc:spChg>
      </pc:sldChg>
      <pc:sldChg chg="modSp add mod">
        <pc:chgData name="itpro guide" userId="1535074a45cce87e" providerId="LiveId" clId="{495960C9-D7F5-49C9-A2B2-5108EE6FAD7D}" dt="2020-07-31T07:29:42.213" v="1714" actId="5793"/>
        <pc:sldMkLst>
          <pc:docMk/>
          <pc:sldMk cId="637240066" sldId="357"/>
        </pc:sldMkLst>
        <pc:spChg chg="mod">
          <ac:chgData name="itpro guide" userId="1535074a45cce87e" providerId="LiveId" clId="{495960C9-D7F5-49C9-A2B2-5108EE6FAD7D}" dt="2020-07-31T07:29:42.213" v="1714" actId="5793"/>
          <ac:spMkLst>
            <pc:docMk/>
            <pc:sldMk cId="637240066" sldId="357"/>
            <ac:spMk id="2" creationId="{025CA3F3-CD60-4E8C-BA17-DF87DB246E04}"/>
          </ac:spMkLst>
        </pc:spChg>
      </pc:sldChg>
      <pc:sldChg chg="modSp add mod">
        <pc:chgData name="itpro guide" userId="1535074a45cce87e" providerId="LiveId" clId="{495960C9-D7F5-49C9-A2B2-5108EE6FAD7D}" dt="2020-07-31T07:34:09.412" v="1871" actId="20577"/>
        <pc:sldMkLst>
          <pc:docMk/>
          <pc:sldMk cId="3957173461" sldId="358"/>
        </pc:sldMkLst>
        <pc:spChg chg="mod">
          <ac:chgData name="itpro guide" userId="1535074a45cce87e" providerId="LiveId" clId="{495960C9-D7F5-49C9-A2B2-5108EE6FAD7D}" dt="2020-07-31T07:34:09.412" v="1871" actId="20577"/>
          <ac:spMkLst>
            <pc:docMk/>
            <pc:sldMk cId="3957173461" sldId="358"/>
            <ac:spMk id="2" creationId="{025CA3F3-CD60-4E8C-BA17-DF87DB246E04}"/>
          </ac:spMkLst>
        </pc:spChg>
      </pc:sldChg>
      <pc:sldChg chg="modSp add mod">
        <pc:chgData name="itpro guide" userId="1535074a45cce87e" providerId="LiveId" clId="{495960C9-D7F5-49C9-A2B2-5108EE6FAD7D}" dt="2020-07-31T07:35:23.013" v="1936" actId="20577"/>
        <pc:sldMkLst>
          <pc:docMk/>
          <pc:sldMk cId="1701985045" sldId="359"/>
        </pc:sldMkLst>
        <pc:spChg chg="mod">
          <ac:chgData name="itpro guide" userId="1535074a45cce87e" providerId="LiveId" clId="{495960C9-D7F5-49C9-A2B2-5108EE6FAD7D}" dt="2020-07-31T07:35:23.013" v="1936" actId="20577"/>
          <ac:spMkLst>
            <pc:docMk/>
            <pc:sldMk cId="1701985045" sldId="359"/>
            <ac:spMk id="2" creationId="{025CA3F3-CD60-4E8C-BA17-DF87DB246E04}"/>
          </ac:spMkLst>
        </pc:spChg>
        <pc:spChg chg="mod">
          <ac:chgData name="itpro guide" userId="1535074a45cce87e" providerId="LiveId" clId="{495960C9-D7F5-49C9-A2B2-5108EE6FAD7D}" dt="2020-07-31T07:34:25.901" v="1876" actId="20577"/>
          <ac:spMkLst>
            <pc:docMk/>
            <pc:sldMk cId="1701985045" sldId="359"/>
            <ac:spMk id="5" creationId="{A0927843-129C-46A7-9A48-B17D2529F7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Manage Groups – M365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400" dirty="0">
                <a:solidFill>
                  <a:schemeClr val="bg1"/>
                </a:solidFill>
              </a:rPr>
              <a:t>Import Bulk User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and Roles in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configure groups from admin center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98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Groups in M365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Roles in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Group license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Type of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Demo: How to Create a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CA3F3-CD60-4E8C-BA17-DF87DB24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Foundational Service behind the collaboration. </a:t>
            </a:r>
          </a:p>
          <a:p>
            <a:r>
              <a:rPr lang="en-GB" dirty="0">
                <a:solidFill>
                  <a:schemeClr val="tx1"/>
                </a:solidFill>
              </a:rPr>
              <a:t>A Group is to give a group of people access to collection of collaboration 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D2133-1EBC-419F-B924-1738427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927843-129C-46A7-9A48-B17D252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6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CA3F3-CD60-4E8C-BA17-DF87DB24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35496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Owners 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Group owners can add or remove members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Members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Members can access everything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Can’t change the setting</a:t>
            </a:r>
            <a:r>
              <a:rPr lang="en-GB" dirty="0">
                <a:solidFill>
                  <a:schemeClr val="tx1"/>
                </a:solidFill>
              </a:rPr>
              <a:t>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chemeClr val="tx1"/>
                </a:solidFill>
              </a:rPr>
              <a:t>Member can invite guests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chemeClr val="tx1"/>
                </a:solidFill>
              </a:rPr>
              <a:t>Guests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chemeClr val="tx1"/>
                </a:solidFill>
              </a:rPr>
              <a:t>Group guests are members outside your organization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D2133-1EBC-419F-B924-1738427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927843-129C-46A7-9A48-B17D252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in Group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10410-E714-45AA-A554-0A930F43F7FE}"/>
              </a:ext>
            </a:extLst>
          </p:cNvPr>
          <p:cNvSpPr txBox="1"/>
          <p:nvPr/>
        </p:nvSpPr>
        <p:spPr>
          <a:xfrm>
            <a:off x="1701800" y="5325533"/>
            <a:ext cx="828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Who can create a Group?</a:t>
            </a:r>
          </a:p>
          <a:p>
            <a:r>
              <a:rPr lang="en-IN" dirty="0"/>
              <a:t>Global Admin, User admins and Groups admins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0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CA3F3-CD60-4E8C-BA17-DF87DB24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Any M365 subscription that has Exchange online and SharePoint online.</a:t>
            </a:r>
          </a:p>
          <a:p>
            <a:r>
              <a:rPr lang="en-IN" dirty="0">
                <a:solidFill>
                  <a:schemeClr val="tx1"/>
                </a:solidFill>
              </a:rPr>
              <a:t>Example: business essential and business premium plans, E1, E3 and E5 plans.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Groups take organizer license.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D2133-1EBC-419F-B924-1738427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927843-129C-46A7-9A48-B17D252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license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89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CA3F3-CD60-4E8C-BA17-DF87DB24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35496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Microsoft 365 Groups 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Collaboration between users both inside and 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Each member get a group email and shared workspace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Add external users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Group members can send email on behalf of the group email.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D2133-1EBC-419F-B924-1738427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927843-129C-46A7-9A48-B17D252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82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CA3F3-CD60-4E8C-BA17-DF87DB24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35496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Distributed Groups 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For sending notifications to a group of people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Security Groups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Used for granting access to resource such as a SharePoint sites.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Mail-enabled security groups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Used for granting access to resources such as SharePoint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Emailing notifications to those users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D2133-1EBC-419F-B924-1738427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927843-129C-46A7-9A48-B17D252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24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CA3F3-CD60-4E8C-BA17-DF87DB24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35496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Shared Mailboxes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When Multiple need access to the same mailbox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Example: Helpdesk, Support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D2133-1EBC-419F-B924-1738427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927843-129C-46A7-9A48-B17D252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17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CA3F3-CD60-4E8C-BA17-DF87DB24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35496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</a:rPr>
              <a:t>How to Manage Groups in M365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D2133-1EBC-419F-B924-1738427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927843-129C-46A7-9A48-B17D252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8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</TotalTime>
  <Words>273</Words>
  <Application>Microsoft Office PowerPoint</Application>
  <PresentationFormat>Widescreen</PresentationFormat>
  <Paragraphs>68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 bold</vt:lpstr>
      <vt:lpstr>Open Sans Semibold</vt:lpstr>
      <vt:lpstr>Office Theme</vt:lpstr>
      <vt:lpstr>Manage Groups – M365</vt:lpstr>
      <vt:lpstr>Topics</vt:lpstr>
      <vt:lpstr>What is a Group</vt:lpstr>
      <vt:lpstr>Roles in Group</vt:lpstr>
      <vt:lpstr>Group license</vt:lpstr>
      <vt:lpstr>Type of Group</vt:lpstr>
      <vt:lpstr>Type of Group</vt:lpstr>
      <vt:lpstr>Type of Group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2020-07-31T07:37:35Z</dcterms:modified>
</cp:coreProperties>
</file>