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1" r:id="rId2"/>
    <p:sldId id="352" r:id="rId3"/>
    <p:sldId id="353" r:id="rId4"/>
    <p:sldId id="34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900"/>
    <a:srgbClr val="047B97"/>
    <a:srgbClr val="258AA2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12AB739A-7869-41CF-9480-971446E37ABC}"/>
    <pc:docChg chg="custSel addSld modSld">
      <pc:chgData name="itpro guide" userId="1535074a45cce87e" providerId="LiveId" clId="{12AB739A-7869-41CF-9480-971446E37ABC}" dt="2020-07-31T14:15:07.670" v="170" actId="20577"/>
      <pc:docMkLst>
        <pc:docMk/>
      </pc:docMkLst>
      <pc:sldChg chg="modSp mod">
        <pc:chgData name="itpro guide" userId="1535074a45cce87e" providerId="LiveId" clId="{12AB739A-7869-41CF-9480-971446E37ABC}" dt="2020-07-31T13:40:43.122" v="16" actId="20577"/>
        <pc:sldMkLst>
          <pc:docMk/>
          <pc:sldMk cId="977761970" sldId="331"/>
        </pc:sldMkLst>
        <pc:spChg chg="mod">
          <ac:chgData name="itpro guide" userId="1535074a45cce87e" providerId="LiveId" clId="{12AB739A-7869-41CF-9480-971446E37ABC}" dt="2020-07-31T13:40:43.122" v="16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12AB739A-7869-41CF-9480-971446E37ABC}" dt="2020-07-31T14:15:07.670" v="170" actId="20577"/>
        <pc:sldMkLst>
          <pc:docMk/>
          <pc:sldMk cId="548111238" sldId="340"/>
        </pc:sldMkLst>
        <pc:spChg chg="mod">
          <ac:chgData name="itpro guide" userId="1535074a45cce87e" providerId="LiveId" clId="{12AB739A-7869-41CF-9480-971446E37ABC}" dt="2020-07-31T14:15:07.670" v="170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mod">
        <pc:chgData name="itpro guide" userId="1535074a45cce87e" providerId="LiveId" clId="{12AB739A-7869-41CF-9480-971446E37ABC}" dt="2020-07-31T13:40:53.867" v="50" actId="20577"/>
        <pc:sldMkLst>
          <pc:docMk/>
          <pc:sldMk cId="1329715751" sldId="352"/>
        </pc:sldMkLst>
        <pc:spChg chg="mod">
          <ac:chgData name="itpro guide" userId="1535074a45cce87e" providerId="LiveId" clId="{12AB739A-7869-41CF-9480-971446E37ABC}" dt="2020-07-31T13:40:53.867" v="50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delSp modSp new mod">
        <pc:chgData name="itpro guide" userId="1535074a45cce87e" providerId="LiveId" clId="{12AB739A-7869-41CF-9480-971446E37ABC}" dt="2020-07-31T13:44:58.354" v="149" actId="478"/>
        <pc:sldMkLst>
          <pc:docMk/>
          <pc:sldMk cId="2296897705" sldId="353"/>
        </pc:sldMkLst>
        <pc:spChg chg="mod">
          <ac:chgData name="itpro guide" userId="1535074a45cce87e" providerId="LiveId" clId="{12AB739A-7869-41CF-9480-971446E37ABC}" dt="2020-07-31T13:41:32.602" v="148" actId="20577"/>
          <ac:spMkLst>
            <pc:docMk/>
            <pc:sldMk cId="2296897705" sldId="353"/>
            <ac:spMk id="2" creationId="{FCA05968-FAB9-4ACC-9582-9400B6AAA80B}"/>
          </ac:spMkLst>
        </pc:spChg>
        <pc:spChg chg="del">
          <ac:chgData name="itpro guide" userId="1535074a45cce87e" providerId="LiveId" clId="{12AB739A-7869-41CF-9480-971446E37ABC}" dt="2020-07-31T13:44:58.354" v="149" actId="478"/>
          <ac:spMkLst>
            <pc:docMk/>
            <pc:sldMk cId="2296897705" sldId="353"/>
            <ac:spMk id="4" creationId="{9E7AABB9-E52E-4626-ACF9-7116A525B861}"/>
          </ac:spMkLst>
        </pc:spChg>
        <pc:spChg chg="mod">
          <ac:chgData name="itpro guide" userId="1535074a45cce87e" providerId="LiveId" clId="{12AB739A-7869-41CF-9480-971446E37ABC}" dt="2020-07-31T13:41:07.706" v="70" actId="20577"/>
          <ac:spMkLst>
            <pc:docMk/>
            <pc:sldMk cId="2296897705" sldId="353"/>
            <ac:spMk id="5" creationId="{F884BEC1-DACD-4BD5-A80C-7EC0A46EB5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7/31/2020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0414"/>
            <a:ext cx="9144000" cy="3079987"/>
          </a:xfrm>
        </p:spPr>
        <p:txBody>
          <a:bodyPr>
            <a:normAutofit/>
          </a:bodyPr>
          <a:lstStyle/>
          <a:p>
            <a:pPr lvl="1" algn="ctr" fontAlgn="base"/>
            <a:r>
              <a:rPr lang="en-US" sz="4400" dirty="0">
                <a:solidFill>
                  <a:srgbClr val="258AA2"/>
                </a:solidFill>
              </a:rPr>
              <a:t>Import Bulk Users</a:t>
            </a:r>
            <a:endParaRPr lang="en-GB" sz="14400" dirty="0">
              <a:solidFill>
                <a:srgbClr val="258AA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140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How to Import Bulk Users to M365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A05968-FAB9-4ACC-9582-9400B6AAA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CSV file and import to M365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590AAF-1502-4540-AD1E-AE2FD0C4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84BEC1-DACD-4BD5-A80C-7EC0A46E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89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 fontScale="25000" lnSpcReduction="20000"/>
          </a:bodyPr>
          <a:lstStyle/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lvl="1" algn="ctr" fontAlgn="base"/>
            <a:r>
              <a:rPr lang="en-GB" sz="144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How to run Azure AD Connect Wizard after installation</a:t>
            </a:r>
            <a:endParaRPr lang="en-US" sz="105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1673</TotalTime>
  <Words>47</Words>
  <Application>Microsoft Office PowerPoint</Application>
  <PresentationFormat>Widescreen</PresentationFormat>
  <Paragraphs>21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Open Sans bold</vt:lpstr>
      <vt:lpstr>Open Sans Semibold</vt:lpstr>
      <vt:lpstr>Office Theme</vt:lpstr>
      <vt:lpstr>Import Bulk Users</vt:lpstr>
      <vt:lpstr>Topics</vt:lpstr>
      <vt:lpstr>Demo 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</cp:revision>
  <dcterms:created xsi:type="dcterms:W3CDTF">2017-03-27T12:26:01Z</dcterms:created>
  <dcterms:modified xsi:type="dcterms:W3CDTF">2020-07-31T14:15:12Z</dcterms:modified>
</cp:coreProperties>
</file>