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1" r:id="rId2"/>
    <p:sldId id="352" r:id="rId3"/>
    <p:sldId id="361" r:id="rId4"/>
    <p:sldId id="363" r:id="rId5"/>
    <p:sldId id="364" r:id="rId6"/>
    <p:sldId id="362" r:id="rId7"/>
    <p:sldId id="357" r:id="rId8"/>
    <p:sldId id="34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AA2"/>
    <a:srgbClr val="F57900"/>
    <a:srgbClr val="047B97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51099F-BF8D-4D5C-8D6B-88CE37540909}" v="30" dt="2020-06-19T01:58:10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646" autoAdjust="0"/>
  </p:normalViewPr>
  <p:slideViewPr>
    <p:cSldViewPr snapToGrid="0" showGuides="1">
      <p:cViewPr varScale="1">
        <p:scale>
          <a:sx n="78" d="100"/>
          <a:sy n="78" d="100"/>
        </p:scale>
        <p:origin x="187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5151099F-BF8D-4D5C-8D6B-88CE37540909}"/>
    <pc:docChg chg="undo custSel addSld delSld modSld sldOrd">
      <pc:chgData name="itpro guide" userId="1535074a45cce87e" providerId="LiveId" clId="{5151099F-BF8D-4D5C-8D6B-88CE37540909}" dt="2020-06-19T03:55:03.899" v="663" actId="404"/>
      <pc:docMkLst>
        <pc:docMk/>
      </pc:docMkLst>
      <pc:sldChg chg="modSp mod">
        <pc:chgData name="itpro guide" userId="1535074a45cce87e" providerId="LiveId" clId="{5151099F-BF8D-4D5C-8D6B-88CE37540909}" dt="2020-06-15T19:47:49.418" v="178" actId="20577"/>
        <pc:sldMkLst>
          <pc:docMk/>
          <pc:sldMk cId="548111238" sldId="340"/>
        </pc:sldMkLst>
        <pc:spChg chg="mod">
          <ac:chgData name="itpro guide" userId="1535074a45cce87e" providerId="LiveId" clId="{5151099F-BF8D-4D5C-8D6B-88CE37540909}" dt="2020-06-15T19:47:49.418" v="178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modSp del mod">
        <pc:chgData name="itpro guide" userId="1535074a45cce87e" providerId="LiveId" clId="{5151099F-BF8D-4D5C-8D6B-88CE37540909}" dt="2020-06-15T19:46:49.274" v="138" actId="47"/>
        <pc:sldMkLst>
          <pc:docMk/>
          <pc:sldMk cId="3069139686" sldId="359"/>
        </pc:sldMkLst>
        <pc:cxnChg chg="mod">
          <ac:chgData name="itpro guide" userId="1535074a45cce87e" providerId="LiveId" clId="{5151099F-BF8D-4D5C-8D6B-88CE37540909}" dt="2020-06-15T19:40:18.466" v="22" actId="1076"/>
          <ac:cxnSpMkLst>
            <pc:docMk/>
            <pc:sldMk cId="3069139686" sldId="359"/>
            <ac:cxnSpMk id="34" creationId="{2AA1E55C-C534-4F10-B266-327C72BCACE1}"/>
          </ac:cxnSpMkLst>
        </pc:cxnChg>
      </pc:sldChg>
      <pc:sldChg chg="del">
        <pc:chgData name="itpro guide" userId="1535074a45cce87e" providerId="LiveId" clId="{5151099F-BF8D-4D5C-8D6B-88CE37540909}" dt="2020-06-15T19:47:29.572" v="139" actId="47"/>
        <pc:sldMkLst>
          <pc:docMk/>
          <pc:sldMk cId="385456177" sldId="360"/>
        </pc:sldMkLst>
      </pc:sldChg>
      <pc:sldChg chg="addSp delSp modSp new mod">
        <pc:chgData name="itpro guide" userId="1535074a45cce87e" providerId="LiveId" clId="{5151099F-BF8D-4D5C-8D6B-88CE37540909}" dt="2020-06-18T19:41:32.615" v="272" actId="1076"/>
        <pc:sldMkLst>
          <pc:docMk/>
          <pc:sldMk cId="1772674169" sldId="361"/>
        </pc:sldMkLst>
        <pc:spChg chg="del">
          <ac:chgData name="itpro guide" userId="1535074a45cce87e" providerId="LiveId" clId="{5151099F-BF8D-4D5C-8D6B-88CE37540909}" dt="2020-06-15T19:40:31.771" v="23" actId="478"/>
          <ac:spMkLst>
            <pc:docMk/>
            <pc:sldMk cId="1772674169" sldId="361"/>
            <ac:spMk id="2" creationId="{46941611-9519-4E3E-8E67-11172392A143}"/>
          </ac:spMkLst>
        </pc:spChg>
        <pc:spChg chg="del">
          <ac:chgData name="itpro guide" userId="1535074a45cce87e" providerId="LiveId" clId="{5151099F-BF8D-4D5C-8D6B-88CE37540909}" dt="2020-06-15T19:44:05.715" v="134" actId="478"/>
          <ac:spMkLst>
            <pc:docMk/>
            <pc:sldMk cId="1772674169" sldId="361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0:58.719" v="51" actId="20577"/>
          <ac:spMkLst>
            <pc:docMk/>
            <pc:sldMk cId="1772674169" sldId="361"/>
            <ac:spMk id="5" creationId="{1AA82D5B-9175-4D70-B3AD-956E5C1BB39D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6" creationId="{132258C8-8A6C-4882-917E-03E526BCD263}"/>
          </ac:spMkLst>
        </pc:spChg>
        <pc:spChg chg="add mod">
          <ac:chgData name="itpro guide" userId="1535074a45cce87e" providerId="LiveId" clId="{5151099F-BF8D-4D5C-8D6B-88CE37540909}" dt="2020-06-15T19:41:37.325" v="60" actId="208"/>
          <ac:spMkLst>
            <pc:docMk/>
            <pc:sldMk cId="1772674169" sldId="361"/>
            <ac:spMk id="12" creationId="{335BC2FE-98E9-4990-944D-248913D6DE1C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3" creationId="{715C7021-15EB-4F8B-983C-4181C9120669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1:07.647" v="54"/>
          <ac:spMkLst>
            <pc:docMk/>
            <pc:sldMk cId="1772674169" sldId="361"/>
            <ac:spMk id="16" creationId="{B8591BC3-23BB-4220-AA11-777BFA4735D5}"/>
          </ac:spMkLst>
        </pc:spChg>
        <pc:spChg chg="add mod">
          <ac:chgData name="itpro guide" userId="1535074a45cce87e" providerId="LiveId" clId="{5151099F-BF8D-4D5C-8D6B-88CE37540909}" dt="2020-06-18T19:41:32.615" v="272" actId="1076"/>
          <ac:spMkLst>
            <pc:docMk/>
            <pc:sldMk cId="1772674169" sldId="361"/>
            <ac:spMk id="17" creationId="{BF6C33B5-02DE-4C90-B03C-69434374BD98}"/>
          </ac:spMkLst>
        </pc:spChg>
        <pc:picChg chg="add del mod">
          <ac:chgData name="itpro guide" userId="1535074a45cce87e" providerId="LiveId" clId="{5151099F-BF8D-4D5C-8D6B-88CE37540909}" dt="2020-06-18T19:21:03.868" v="183" actId="21"/>
          <ac:picMkLst>
            <pc:docMk/>
            <pc:sldMk cId="1772674169" sldId="361"/>
            <ac:picMk id="2" creationId="{A06F3269-6029-404C-A71A-A04ECF5C546E}"/>
          </ac:picMkLst>
        </pc:picChg>
        <pc:picChg chg="add mod">
          <ac:chgData name="itpro guide" userId="1535074a45cce87e" providerId="LiveId" clId="{5151099F-BF8D-4D5C-8D6B-88CE37540909}" dt="2020-06-18T19:41:13.391" v="262" actId="1076"/>
          <ac:picMkLst>
            <pc:docMk/>
            <pc:sldMk cId="1772674169" sldId="361"/>
            <ac:picMk id="16" creationId="{9D52582B-4281-4055-A777-56B25BB31BEC}"/>
          </ac:picMkLst>
        </pc:picChg>
        <pc:picChg chg="add mod">
          <ac:chgData name="itpro guide" userId="1535074a45cce87e" providerId="LiveId" clId="{5151099F-BF8D-4D5C-8D6B-88CE37540909}" dt="2020-06-18T19:41:07.455" v="258" actId="1076"/>
          <ac:picMkLst>
            <pc:docMk/>
            <pc:sldMk cId="1772674169" sldId="361"/>
            <ac:picMk id="18" creationId="{03CDE2BA-A147-4151-BB83-50A87DC8FD2D}"/>
          </ac:picMkLst>
        </pc:picChg>
        <pc:picChg chg="add mod">
          <ac:chgData name="itpro guide" userId="1535074a45cce87e" providerId="LiveId" clId="{5151099F-BF8D-4D5C-8D6B-88CE37540909}" dt="2020-06-18T19:41:16.902" v="266" actId="1076"/>
          <ac:picMkLst>
            <pc:docMk/>
            <pc:sldMk cId="1772674169" sldId="361"/>
            <ac:picMk id="19" creationId="{AEDEDF23-DAC6-4A8D-B619-5512D67C9A3E}"/>
          </ac:picMkLst>
        </pc:picChg>
        <pc:picChg chg="add mod">
          <ac:chgData name="itpro guide" userId="1535074a45cce87e" providerId="LiveId" clId="{5151099F-BF8D-4D5C-8D6B-88CE37540909}" dt="2020-06-18T19:41:15.822" v="265" actId="1076"/>
          <ac:picMkLst>
            <pc:docMk/>
            <pc:sldMk cId="1772674169" sldId="361"/>
            <ac:picMk id="20" creationId="{FFD968DE-A2F5-4C77-99A6-4E1853D5E3EB}"/>
          </ac:picMkLst>
        </pc:picChg>
        <pc:picChg chg="add mod">
          <ac:chgData name="itpro guide" userId="1535074a45cce87e" providerId="LiveId" clId="{5151099F-BF8D-4D5C-8D6B-88CE37540909}" dt="2020-06-18T19:41:03.086" v="255" actId="1076"/>
          <ac:picMkLst>
            <pc:docMk/>
            <pc:sldMk cId="1772674169" sldId="361"/>
            <ac:picMk id="21" creationId="{C3BDCD73-9428-4A06-BCFB-80A2E81BD2D0}"/>
          </ac:picMkLst>
        </pc:picChg>
        <pc:picChg chg="add mod">
          <ac:chgData name="itpro guide" userId="1535074a45cce87e" providerId="LiveId" clId="{5151099F-BF8D-4D5C-8D6B-88CE37540909}" dt="2020-06-18T19:41:09.175" v="259" actId="1076"/>
          <ac:picMkLst>
            <pc:docMk/>
            <pc:sldMk cId="1772674169" sldId="361"/>
            <ac:picMk id="22" creationId="{6084005E-C1AF-44EC-8EA8-26DEDEB04016}"/>
          </ac:picMkLst>
        </pc:picChg>
        <pc:picChg chg="add del mod">
          <ac:chgData name="itpro guide" userId="1535074a45cce87e" providerId="LiveId" clId="{5151099F-BF8D-4D5C-8D6B-88CE37540909}" dt="2020-06-18T19:41:19.342" v="267" actId="478"/>
          <ac:picMkLst>
            <pc:docMk/>
            <pc:sldMk cId="1772674169" sldId="361"/>
            <ac:picMk id="23" creationId="{EA2C3844-D5D0-4E50-A251-646B391AFB2D}"/>
          </ac:picMkLst>
        </pc:picChg>
        <pc:picChg chg="add mod">
          <ac:chgData name="itpro guide" userId="1535074a45cce87e" providerId="LiveId" clId="{5151099F-BF8D-4D5C-8D6B-88CE37540909}" dt="2020-06-18T19:41:01.831" v="254" actId="1076"/>
          <ac:picMkLst>
            <pc:docMk/>
            <pc:sldMk cId="1772674169" sldId="361"/>
            <ac:picMk id="24" creationId="{AE34DE41-D696-44E7-BECC-D199207D27D8}"/>
          </ac:picMkLst>
        </pc:picChg>
        <pc:picChg chg="add mod">
          <ac:chgData name="itpro guide" userId="1535074a45cce87e" providerId="LiveId" clId="{5151099F-BF8D-4D5C-8D6B-88CE37540909}" dt="2020-06-18T19:41:04.279" v="256" actId="1076"/>
          <ac:picMkLst>
            <pc:docMk/>
            <pc:sldMk cId="1772674169" sldId="361"/>
            <ac:picMk id="25" creationId="{EF6C18C5-082A-4F1C-AA51-9581985316A0}"/>
          </ac:picMkLst>
        </pc:pic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7" creationId="{771915C3-8909-42DE-A8D2-80DD8BF11AA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8" creationId="{1B2D1272-5707-44EB-A989-1B2405F2FF3E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9" creationId="{B7BCA954-C675-413F-A3FB-8F864DFA63FD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0" creationId="{25B05005-7717-415D-8204-67BB736CB9F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1" creationId="{78B13AD7-94D9-45F1-96E3-8A9A234A14EE}"/>
          </ac:cxnSpMkLst>
        </pc:cxnChg>
        <pc:cxnChg chg="add mod">
          <ac:chgData name="itpro guide" userId="1535074a45cce87e" providerId="LiveId" clId="{5151099F-BF8D-4D5C-8D6B-88CE37540909}" dt="2020-06-15T19:40:46.301" v="43"/>
          <ac:cxnSpMkLst>
            <pc:docMk/>
            <pc:sldMk cId="1772674169" sldId="361"/>
            <ac:cxnSpMk id="15" creationId="{507DC6A9-613B-4EC2-B96D-CBD43EC5D935}"/>
          </ac:cxnSpMkLst>
        </pc:cxnChg>
      </pc:sldChg>
      <pc:sldChg chg="addSp delSp modSp add mod">
        <pc:chgData name="itpro guide" userId="1535074a45cce87e" providerId="LiveId" clId="{5151099F-BF8D-4D5C-8D6B-88CE37540909}" dt="2020-06-19T03:55:03.899" v="663" actId="404"/>
        <pc:sldMkLst>
          <pc:docMk/>
          <pc:sldMk cId="2672387350" sldId="362"/>
        </pc:sldMkLst>
        <pc:spChg chg="del">
          <ac:chgData name="itpro guide" userId="1535074a45cce87e" providerId="LiveId" clId="{5151099F-BF8D-4D5C-8D6B-88CE37540909}" dt="2020-06-15T19:44:01.454" v="132" actId="478"/>
          <ac:spMkLst>
            <pc:docMk/>
            <pc:sldMk cId="2672387350" sldId="362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19.171" v="128" actId="20577"/>
          <ac:spMkLst>
            <pc:docMk/>
            <pc:sldMk cId="2672387350" sldId="362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5T19:41:51.497" v="62" actId="2085"/>
          <ac:spMkLst>
            <pc:docMk/>
            <pc:sldMk cId="2672387350" sldId="362"/>
            <ac:spMk id="12" creationId="{335BC2FE-98E9-4990-944D-248913D6DE1C}"/>
          </ac:spMkLst>
        </pc:spChg>
        <pc:spChg chg="mod">
          <ac:chgData name="itpro guide" userId="1535074a45cce87e" providerId="LiveId" clId="{5151099F-BF8D-4D5C-8D6B-88CE37540909}" dt="2020-06-15T19:43:36.249" v="129" actId="2085"/>
          <ac:spMkLst>
            <pc:docMk/>
            <pc:sldMk cId="2672387350" sldId="362"/>
            <ac:spMk id="13" creationId="{715C7021-15EB-4F8B-983C-4181C9120669}"/>
          </ac:spMkLst>
        </pc:spChg>
        <pc:spChg chg="mod">
          <ac:chgData name="itpro guide" userId="1535074a45cce87e" providerId="LiveId" clId="{5151099F-BF8D-4D5C-8D6B-88CE37540909}" dt="2020-06-15T19:43:54.665" v="131" actId="208"/>
          <ac:spMkLst>
            <pc:docMk/>
            <pc:sldMk cId="2672387350" sldId="362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6:10.947" v="135" actId="478"/>
          <ac:spMkLst>
            <pc:docMk/>
            <pc:sldMk cId="2672387350" sldId="362"/>
            <ac:spMk id="16" creationId="{8C4E8BDB-CADF-4C95-A8DB-62F9D668F0B7}"/>
          </ac:spMkLst>
        </pc:spChg>
        <pc:spChg chg="del">
          <ac:chgData name="itpro guide" userId="1535074a45cce87e" providerId="LiveId" clId="{5151099F-BF8D-4D5C-8D6B-88CE37540909}" dt="2020-06-15T19:42:24.536" v="66" actId="478"/>
          <ac:spMkLst>
            <pc:docMk/>
            <pc:sldMk cId="2672387350" sldId="362"/>
            <ac:spMk id="17" creationId="{BF6C33B5-02DE-4C90-B03C-69434374BD98}"/>
          </ac:spMkLst>
        </pc:spChg>
        <pc:spChg chg="add mod">
          <ac:chgData name="itpro guide" userId="1535074a45cce87e" providerId="LiveId" clId="{5151099F-BF8D-4D5C-8D6B-88CE37540909}" dt="2020-06-19T03:55:03.899" v="663" actId="404"/>
          <ac:spMkLst>
            <pc:docMk/>
            <pc:sldMk cId="2672387350" sldId="362"/>
            <ac:spMk id="18" creationId="{FF912CFD-F964-41D6-9714-1E62EA5F88EF}"/>
          </ac:spMkLst>
        </pc:spChg>
        <pc:cxnChg chg="mod">
          <ac:chgData name="itpro guide" userId="1535074a45cce87e" providerId="LiveId" clId="{5151099F-BF8D-4D5C-8D6B-88CE37540909}" dt="2020-06-15T19:42:08.355" v="65" actId="1076"/>
          <ac:cxnSpMkLst>
            <pc:docMk/>
            <pc:sldMk cId="2672387350" sldId="362"/>
            <ac:cxnSpMk id="15" creationId="{507DC6A9-613B-4EC2-B96D-CBD43EC5D935}"/>
          </ac:cxnSpMkLst>
        </pc:cxnChg>
      </pc:sldChg>
      <pc:sldChg chg="addSp delSp modSp add mod ord">
        <pc:chgData name="itpro guide" userId="1535074a45cce87e" providerId="LiveId" clId="{5151099F-BF8D-4D5C-8D6B-88CE37540909}" dt="2020-06-19T03:23:07.032" v="656" actId="1076"/>
        <pc:sldMkLst>
          <pc:docMk/>
          <pc:sldMk cId="1387853381" sldId="363"/>
        </pc:sldMkLst>
        <pc:spChg chg="add mod">
          <ac:chgData name="itpro guide" userId="1535074a45cce87e" providerId="LiveId" clId="{5151099F-BF8D-4D5C-8D6B-88CE37540909}" dt="2020-06-19T03:23:07.032" v="656" actId="1076"/>
          <ac:spMkLst>
            <pc:docMk/>
            <pc:sldMk cId="1387853381" sldId="363"/>
            <ac:spMk id="2" creationId="{7B2D6668-7C57-48DF-A22B-6C441DEDF118}"/>
          </ac:spMkLst>
        </pc:spChg>
        <pc:spChg chg="del">
          <ac:chgData name="itpro guide" userId="1535074a45cce87e" providerId="LiveId" clId="{5151099F-BF8D-4D5C-8D6B-88CE37540909}" dt="2020-06-15T19:44:03.613" v="133" actId="478"/>
          <ac:spMkLst>
            <pc:docMk/>
            <pc:sldMk cId="1387853381" sldId="363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06.795" v="116" actId="20577"/>
          <ac:spMkLst>
            <pc:docMk/>
            <pc:sldMk cId="1387853381" sldId="363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9T03:23:01.363" v="654" actId="403"/>
          <ac:spMkLst>
            <pc:docMk/>
            <pc:sldMk cId="1387853381" sldId="363"/>
            <ac:spMk id="16" creationId="{8C4E8BDB-CADF-4C95-A8DB-62F9D668F0B7}"/>
          </ac:spMkLst>
        </pc:spChg>
      </pc:sldChg>
      <pc:sldChg chg="addSp delSp modSp new mod modNotesTx">
        <pc:chgData name="itpro guide" userId="1535074a45cce87e" providerId="LiveId" clId="{5151099F-BF8D-4D5C-8D6B-88CE37540909}" dt="2020-06-19T01:59:38.759" v="650" actId="20577"/>
        <pc:sldMkLst>
          <pc:docMk/>
          <pc:sldMk cId="1493335206" sldId="364"/>
        </pc:sldMkLst>
        <pc:spChg chg="del">
          <ac:chgData name="itpro guide" userId="1535074a45cce87e" providerId="LiveId" clId="{5151099F-BF8D-4D5C-8D6B-88CE37540909}" dt="2020-06-19T01:50:22.052" v="317" actId="931"/>
          <ac:spMkLst>
            <pc:docMk/>
            <pc:sldMk cId="1493335206" sldId="364"/>
            <ac:spMk id="2" creationId="{8C2FA993-A757-4EFC-921C-31DE0937F28C}"/>
          </ac:spMkLst>
        </pc:spChg>
        <pc:spChg chg="del">
          <ac:chgData name="itpro guide" userId="1535074a45cce87e" providerId="LiveId" clId="{5151099F-BF8D-4D5C-8D6B-88CE37540909}" dt="2020-06-19T01:56:46.152" v="454" actId="478"/>
          <ac:spMkLst>
            <pc:docMk/>
            <pc:sldMk cId="1493335206" sldId="364"/>
            <ac:spMk id="4" creationId="{BACDECFC-1427-404C-8A46-4E4DDE64E5C9}"/>
          </ac:spMkLst>
        </pc:spChg>
        <pc:spChg chg="del mod">
          <ac:chgData name="itpro guide" userId="1535074a45cce87e" providerId="LiveId" clId="{5151099F-BF8D-4D5C-8D6B-88CE37540909}" dt="2020-06-19T01:48:54.689" v="316" actId="478"/>
          <ac:spMkLst>
            <pc:docMk/>
            <pc:sldMk cId="1493335206" sldId="364"/>
            <ac:spMk id="5" creationId="{A2EDEE23-7889-48F4-A6F9-3DDF7BE10C35}"/>
          </ac:spMkLst>
        </pc:spChg>
        <pc:spChg chg="add mod">
          <ac:chgData name="itpro guide" userId="1535074a45cce87e" providerId="LiveId" clId="{5151099F-BF8D-4D5C-8D6B-88CE37540909}" dt="2020-06-19T01:59:25.566" v="642" actId="20577"/>
          <ac:spMkLst>
            <pc:docMk/>
            <pc:sldMk cId="1493335206" sldId="364"/>
            <ac:spMk id="8" creationId="{AD0D3C16-7A0A-46CE-A991-798108DBD4D4}"/>
          </ac:spMkLst>
        </pc:spChg>
        <pc:spChg chg="add mod">
          <ac:chgData name="itpro guide" userId="1535074a45cce87e" providerId="LiveId" clId="{5151099F-BF8D-4D5C-8D6B-88CE37540909}" dt="2020-06-19T01:56:56.575" v="456" actId="1076"/>
          <ac:spMkLst>
            <pc:docMk/>
            <pc:sldMk cId="1493335206" sldId="364"/>
            <ac:spMk id="45" creationId="{0797F8C9-5DE6-4583-9CB1-3E0FCA1FE218}"/>
          </ac:spMkLst>
        </pc:spChg>
        <pc:spChg chg="add del mod">
          <ac:chgData name="itpro guide" userId="1535074a45cce87e" providerId="LiveId" clId="{5151099F-BF8D-4D5C-8D6B-88CE37540909}" dt="2020-06-19T01:56:21.272" v="441" actId="767"/>
          <ac:spMkLst>
            <pc:docMk/>
            <pc:sldMk cId="1493335206" sldId="364"/>
            <ac:spMk id="46" creationId="{54B3F0D2-48D2-4F57-B631-9E68EF249594}"/>
          </ac:spMkLst>
        </pc:spChg>
        <pc:spChg chg="add mod">
          <ac:chgData name="itpro guide" userId="1535074a45cce87e" providerId="LiveId" clId="{5151099F-BF8D-4D5C-8D6B-88CE37540909}" dt="2020-06-19T01:57:45.559" v="501" actId="20577"/>
          <ac:spMkLst>
            <pc:docMk/>
            <pc:sldMk cId="1493335206" sldId="364"/>
            <ac:spMk id="47" creationId="{BBB67A89-68F6-4018-BFEA-EDABF0F27448}"/>
          </ac:spMkLst>
        </pc:spChg>
        <pc:spChg chg="add mod">
          <ac:chgData name="itpro guide" userId="1535074a45cce87e" providerId="LiveId" clId="{5151099F-BF8D-4D5C-8D6B-88CE37540909}" dt="2020-06-19T01:59:11.931" v="626" actId="20577"/>
          <ac:spMkLst>
            <pc:docMk/>
            <pc:sldMk cId="1493335206" sldId="364"/>
            <ac:spMk id="48" creationId="{EF29775C-2050-4492-8035-A0FB6A20FEF6}"/>
          </ac:spMkLst>
        </pc:spChg>
        <pc:spChg chg="add mod">
          <ac:chgData name="itpro guide" userId="1535074a45cce87e" providerId="LiveId" clId="{5151099F-BF8D-4D5C-8D6B-88CE37540909}" dt="2020-06-19T01:58:42.416" v="603" actId="20577"/>
          <ac:spMkLst>
            <pc:docMk/>
            <pc:sldMk cId="1493335206" sldId="364"/>
            <ac:spMk id="49" creationId="{8CEB79AF-D2BA-41E4-926E-936B98038A4D}"/>
          </ac:spMkLst>
        </pc:spChg>
        <pc:picChg chg="add del mod">
          <ac:chgData name="itpro guide" userId="1535074a45cce87e" providerId="LiveId" clId="{5151099F-BF8D-4D5C-8D6B-88CE37540909}" dt="2020-06-19T01:48:32.201" v="315" actId="478"/>
          <ac:picMkLst>
            <pc:docMk/>
            <pc:sldMk cId="1493335206" sldId="364"/>
            <ac:picMk id="6" creationId="{DBA82287-C524-43C4-A2CC-EF6EBAD713C9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0" creationId="{FCCDD1B1-42D1-4EFA-AF89-83533BE8F39C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2" creationId="{D6EF7894-52D0-4B0C-8B1E-A939F014934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4" creationId="{F059740D-A799-4E4D-812C-B8DC2B9B4A13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6" creationId="{A14AF6E9-CA3E-4714-88CF-01BA7BC5548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8" creationId="{53414ED3-9A50-4857-A7D9-A8E3948EC81E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9" creationId="{85CAB1E7-6AC8-4CD2-B6FB-141DA74D5C3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0" creationId="{00C92C50-7839-427B-91CB-5AE2C5362746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1" creationId="{3F5B454D-5B17-4131-B74B-648C83386765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2" creationId="{30374630-03F1-496E-9A00-8CBDADCF0D6A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3" creationId="{EACEB890-01A4-427A-8E38-3E4CA7882F74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4" creationId="{464CA141-6495-4FBF-8BFC-FD446475A83F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5" creationId="{75CFE3B6-358A-43D5-AD2C-519D93F31E3A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6" creationId="{5B6647F3-39CB-4EC0-B1C0-7BB7DFD93BBE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8" creationId="{62C97AB7-C88E-46D4-BFB8-C8BE7EFD62B3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0" creationId="{5060F607-0586-4921-9E46-82485905611B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2" creationId="{DB7B5DB7-0154-4A96-B5F4-5E548934BD5D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4" creationId="{AD0483F8-2D8C-47D7-B4AB-B38CE36C9B84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6" creationId="{046158C4-5B4D-47BE-A701-620B92A472A1}"/>
          </ac:picMkLst>
        </pc:pic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38" creationId="{3913640F-EC8B-4119-866A-53562F4FA040}"/>
          </ac:cxnSpMkLst>
        </pc:cxn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42" creationId="{54B77497-E7D5-4B87-9EA8-53175178F7A5}"/>
          </ac:cxnSpMkLst>
        </pc:cxn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44" creationId="{E8B4374C-C8A0-4BB0-8552-1DB808CA1062}"/>
          </ac:cxnSpMkLst>
        </pc:cxnChg>
      </pc:sldChg>
      <pc:sldChg chg="addSp delSp modSp new del mod">
        <pc:chgData name="itpro guide" userId="1535074a45cce87e" providerId="LiveId" clId="{5151099F-BF8D-4D5C-8D6B-88CE37540909}" dt="2020-06-18T19:41:36.363" v="273" actId="2696"/>
        <pc:sldMkLst>
          <pc:docMk/>
          <pc:sldMk cId="2749425715" sldId="364"/>
        </pc:sldMkLst>
        <pc:spChg chg="del">
          <ac:chgData name="itpro guide" userId="1535074a45cce87e" providerId="LiveId" clId="{5151099F-BF8D-4D5C-8D6B-88CE37540909}" dt="2020-06-18T19:21:09.015" v="184" actId="478"/>
          <ac:spMkLst>
            <pc:docMk/>
            <pc:sldMk cId="2749425715" sldId="364"/>
            <ac:spMk id="2" creationId="{CB1C3BB8-F867-4EC4-8313-59F42A54C7C3}"/>
          </ac:spMkLst>
        </pc:spChg>
        <pc:spChg chg="del">
          <ac:chgData name="itpro guide" userId="1535074a45cce87e" providerId="LiveId" clId="{5151099F-BF8D-4D5C-8D6B-88CE37540909}" dt="2020-06-18T19:26:10.503" v="218" actId="478"/>
          <ac:spMkLst>
            <pc:docMk/>
            <pc:sldMk cId="2749425715" sldId="364"/>
            <ac:spMk id="4" creationId="{BE88603F-A67D-4E73-B93D-4FC3BC3029CF}"/>
          </ac:spMkLst>
        </pc:spChg>
        <pc:spChg chg="mod">
          <ac:chgData name="itpro guide" userId="1535074a45cce87e" providerId="LiveId" clId="{5151099F-BF8D-4D5C-8D6B-88CE37540909}" dt="2020-06-18T19:28:36.544" v="245" actId="20577"/>
          <ac:spMkLst>
            <pc:docMk/>
            <pc:sldMk cId="2749425715" sldId="364"/>
            <ac:spMk id="5" creationId="{97C73C44-E941-4A28-8B1D-B77EE14ED7BE}"/>
          </ac:spMkLst>
        </pc:spChg>
        <pc:picChg chg="add mod">
          <ac:chgData name="itpro guide" userId="1535074a45cce87e" providerId="LiveId" clId="{5151099F-BF8D-4D5C-8D6B-88CE37540909}" dt="2020-06-18T19:26:50.023" v="221" actId="1076"/>
          <ac:picMkLst>
            <pc:docMk/>
            <pc:sldMk cId="2749425715" sldId="364"/>
            <ac:picMk id="6" creationId="{468E78E9-5304-457F-AF28-B56BBD81947C}"/>
          </ac:picMkLst>
        </pc:picChg>
        <pc:picChg chg="add mod">
          <ac:chgData name="itpro guide" userId="1535074a45cce87e" providerId="LiveId" clId="{5151099F-BF8D-4D5C-8D6B-88CE37540909}" dt="2020-06-18T19:26:59.846" v="228" actId="1076"/>
          <ac:picMkLst>
            <pc:docMk/>
            <pc:sldMk cId="2749425715" sldId="364"/>
            <ac:picMk id="7" creationId="{95197457-EFEA-47AA-A3AC-7BB5CBF21587}"/>
          </ac:picMkLst>
        </pc:picChg>
        <pc:picChg chg="add mod">
          <ac:chgData name="itpro guide" userId="1535074a45cce87e" providerId="LiveId" clId="{5151099F-BF8D-4D5C-8D6B-88CE37540909}" dt="2020-06-18T19:26:51.078" v="222" actId="1076"/>
          <ac:picMkLst>
            <pc:docMk/>
            <pc:sldMk cId="2749425715" sldId="364"/>
            <ac:picMk id="8" creationId="{05AFED84-5181-4FF3-A48B-4094BB9E69AF}"/>
          </ac:picMkLst>
        </pc:picChg>
        <pc:picChg chg="add del mod">
          <ac:chgData name="itpro guide" userId="1535074a45cce87e" providerId="LiveId" clId="{5151099F-BF8D-4D5C-8D6B-88CE37540909}" dt="2020-06-18T19:27:16.951" v="231" actId="478"/>
          <ac:picMkLst>
            <pc:docMk/>
            <pc:sldMk cId="2749425715" sldId="364"/>
            <ac:picMk id="9" creationId="{D6E0818C-8144-45E1-8035-2A074F6BBAE6}"/>
          </ac:picMkLst>
        </pc:picChg>
        <pc:picChg chg="add mod">
          <ac:chgData name="itpro guide" userId="1535074a45cce87e" providerId="LiveId" clId="{5151099F-BF8D-4D5C-8D6B-88CE37540909}" dt="2020-06-18T19:27:02.286" v="229" actId="1076"/>
          <ac:picMkLst>
            <pc:docMk/>
            <pc:sldMk cId="2749425715" sldId="364"/>
            <ac:picMk id="10" creationId="{ED4E9138-DDA2-42A2-A52F-301569425C2B}"/>
          </ac:picMkLst>
        </pc:picChg>
        <pc:picChg chg="add mod">
          <ac:chgData name="itpro guide" userId="1535074a45cce87e" providerId="LiveId" clId="{5151099F-BF8D-4D5C-8D6B-88CE37540909}" dt="2020-06-18T19:26:52.678" v="223" actId="1076"/>
          <ac:picMkLst>
            <pc:docMk/>
            <pc:sldMk cId="2749425715" sldId="364"/>
            <ac:picMk id="11" creationId="{44455974-6BF3-4B88-9943-DF0933BA1004}"/>
          </ac:picMkLst>
        </pc:picChg>
        <pc:picChg chg="add mod">
          <ac:chgData name="itpro guide" userId="1535074a45cce87e" providerId="LiveId" clId="{5151099F-BF8D-4D5C-8D6B-88CE37540909}" dt="2020-06-18T19:26:54.174" v="224" actId="1076"/>
          <ac:picMkLst>
            <pc:docMk/>
            <pc:sldMk cId="2749425715" sldId="364"/>
            <ac:picMk id="12" creationId="{E9119565-BCE7-43AE-8088-8488F3996A33}"/>
          </ac:picMkLst>
        </pc:picChg>
        <pc:picChg chg="add mod">
          <ac:chgData name="itpro guide" userId="1535074a45cce87e" providerId="LiveId" clId="{5151099F-BF8D-4D5C-8D6B-88CE37540909}" dt="2020-06-18T19:25:59.304" v="213" actId="1076"/>
          <ac:picMkLst>
            <pc:docMk/>
            <pc:sldMk cId="2749425715" sldId="364"/>
            <ac:picMk id="13" creationId="{48754DFE-20AD-4BE8-BFEF-7F0E4530DFDD}"/>
          </ac:picMkLst>
        </pc:picChg>
        <pc:picChg chg="add mod">
          <ac:chgData name="itpro guide" userId="1535074a45cce87e" providerId="LiveId" clId="{5151099F-BF8D-4D5C-8D6B-88CE37540909}" dt="2020-06-18T19:26:58.511" v="227" actId="1076"/>
          <ac:picMkLst>
            <pc:docMk/>
            <pc:sldMk cId="2749425715" sldId="364"/>
            <ac:picMk id="14" creationId="{A23F2C86-F9E4-4F7C-A783-BA73E0574C9D}"/>
          </ac:picMkLst>
        </pc:picChg>
        <pc:picChg chg="add mod">
          <ac:chgData name="itpro guide" userId="1535074a45cce87e" providerId="LiveId" clId="{5151099F-BF8D-4D5C-8D6B-88CE37540909}" dt="2020-06-18T19:27:21.951" v="233" actId="1076"/>
          <ac:picMkLst>
            <pc:docMk/>
            <pc:sldMk cId="2749425715" sldId="364"/>
            <ac:picMk id="15" creationId="{903A8037-D38F-4CBA-8A78-98558FFE3E9E}"/>
          </ac:picMkLst>
        </pc:picChg>
      </pc:sldChg>
      <pc:sldChg chg="new del">
        <pc:chgData name="itpro guide" userId="1535074a45cce87e" providerId="LiveId" clId="{5151099F-BF8D-4D5C-8D6B-88CE37540909}" dt="2020-06-18T19:44:25.624" v="280" actId="47"/>
        <pc:sldMkLst>
          <pc:docMk/>
          <pc:sldMk cId="618140940" sldId="365"/>
        </pc:sldMkLst>
      </pc:sldChg>
    </pc:docChg>
  </pc:docChgLst>
  <pc:docChgLst>
    <pc:chgData name="itpro guide" userId="1535074a45cce87e" providerId="LiveId" clId="{EC63999E-7B40-4082-B2C1-05D0B1C6E754}"/>
    <pc:docChg chg="undo custSel mod addSld delSld modSld sldOrd">
      <pc:chgData name="itpro guide" userId="1535074a45cce87e" providerId="LiveId" clId="{EC63999E-7B40-4082-B2C1-05D0B1C6E754}" dt="2020-06-01T17:17:53.714" v="1904" actId="20577"/>
      <pc:docMkLst>
        <pc:docMk/>
      </pc:docMkLst>
      <pc:sldChg chg="addSp delSp modSp mod setBg">
        <pc:chgData name="itpro guide" userId="1535074a45cce87e" providerId="LiveId" clId="{EC63999E-7B40-4082-B2C1-05D0B1C6E754}" dt="2020-06-01T17:17:53.714" v="1904" actId="20577"/>
        <pc:sldMkLst>
          <pc:docMk/>
          <pc:sldMk cId="1329715751" sldId="352"/>
        </pc:sldMkLst>
        <pc:spChg chg="del">
          <ac:chgData name="itpro guide" userId="1535074a45cce87e" providerId="LiveId" clId="{EC63999E-7B40-4082-B2C1-05D0B1C6E754}" dt="2020-05-31T16:36:50.855" v="29" actId="478"/>
          <ac:spMkLst>
            <pc:docMk/>
            <pc:sldMk cId="1329715751" sldId="352"/>
            <ac:spMk id="2" creationId="{70E05036-8DE7-47C5-9223-BFD7792DF1D1}"/>
          </ac:spMkLst>
        </pc:spChg>
        <pc:spChg chg="mod or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3" creationId="{F66C6A13-D3C0-4837-88CE-77BA5269E6F2}"/>
          </ac:spMkLst>
        </pc:spChg>
        <pc:spChg chg="del">
          <ac:chgData name="itpro guide" userId="1535074a45cce87e" providerId="LiveId" clId="{EC63999E-7B40-4082-B2C1-05D0B1C6E754}" dt="2020-05-31T16:36:54.255" v="31" actId="478"/>
          <ac:spMkLst>
            <pc:docMk/>
            <pc:sldMk cId="1329715751" sldId="352"/>
            <ac:spMk id="4" creationId="{B8FC5900-A31F-49F2-A720-3792AF8CAEF6}"/>
          </ac:spMkLst>
        </pc:spChg>
        <pc:spChg chg="mo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5" creationId="{70ACB114-C570-4BBD-82CC-6C97971610A4}"/>
          </ac:spMkLst>
        </pc:spChg>
        <pc:spChg chg="add del mod">
          <ac:chgData name="itpro guide" userId="1535074a45cce87e" providerId="LiveId" clId="{EC63999E-7B40-4082-B2C1-05D0B1C6E754}" dt="2020-05-31T16:39:24.769" v="132"/>
          <ac:spMkLst>
            <pc:docMk/>
            <pc:sldMk cId="1329715751" sldId="352"/>
            <ac:spMk id="9" creationId="{8CA15C54-BC5A-4689-9859-A5BDB23D1BF4}"/>
          </ac:spMkLst>
        </pc:spChg>
        <pc:spChg chg="add del mod">
          <ac:chgData name="itpro guide" userId="1535074a45cce87e" providerId="LiveId" clId="{EC63999E-7B40-4082-B2C1-05D0B1C6E754}" dt="2020-05-31T16:45:27.832" v="179"/>
          <ac:spMkLst>
            <pc:docMk/>
            <pc:sldMk cId="1329715751" sldId="352"/>
            <ac:spMk id="14" creationId="{E7E3610E-18B5-4AB8-BD0F-D525CD29ABA9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7" creationId="{90FCADBD-F479-4CF2-AA0D-96890C7A3E73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8" creationId="{DB808480-9EAB-4325-ADF5-445153A14AC1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9" creationId="{7AE959AF-B065-4F7F-8B2D-F00584CBB279}"/>
          </ac:spMkLst>
        </pc:spChg>
        <pc:spChg chg="add mod">
          <ac:chgData name="itpro guide" userId="1535074a45cce87e" providerId="LiveId" clId="{EC63999E-7B40-4082-B2C1-05D0B1C6E754}" dt="2020-06-01T17:17:53.714" v="1904" actId="20577"/>
          <ac:spMkLst>
            <pc:docMk/>
            <pc:sldMk cId="1329715751" sldId="352"/>
            <ac:spMk id="30" creationId="{C8C5727D-4795-4D4A-A8E5-8B7202FCDBD5}"/>
          </ac:spMkLst>
        </pc:spChg>
        <pc:picChg chg="add del mod">
          <ac:chgData name="itpro guide" userId="1535074a45cce87e" providerId="LiveId" clId="{EC63999E-7B40-4082-B2C1-05D0B1C6E754}" dt="2020-05-31T16:39:22.535" v="131" actId="478"/>
          <ac:picMkLst>
            <pc:docMk/>
            <pc:sldMk cId="1329715751" sldId="352"/>
            <ac:picMk id="7" creationId="{872D42CB-C128-4C4A-ADBC-15CCC563E7BE}"/>
          </ac:picMkLst>
        </pc:picChg>
        <pc:picChg chg="del">
          <ac:chgData name="itpro guide" userId="1535074a45cce87e" providerId="LiveId" clId="{EC63999E-7B40-4082-B2C1-05D0B1C6E754}" dt="2020-05-31T16:36:51.423" v="30" actId="478"/>
          <ac:picMkLst>
            <pc:docMk/>
            <pc:sldMk cId="1329715751" sldId="352"/>
            <ac:picMk id="8" creationId="{2FBC1A1D-BD43-4B62-82B0-4E8BD11F30D2}"/>
          </ac:picMkLst>
        </pc:picChg>
        <pc:picChg chg="add mod">
          <ac:chgData name="itpro guide" userId="1535074a45cce87e" providerId="LiveId" clId="{EC63999E-7B40-4082-B2C1-05D0B1C6E754}" dt="2020-05-31T17:04:40.949" v="555" actId="1076"/>
          <ac:picMkLst>
            <pc:docMk/>
            <pc:sldMk cId="1329715751" sldId="352"/>
            <ac:picMk id="11" creationId="{349C40E6-3388-4FAD-9F16-84CA38BFC040}"/>
          </ac:picMkLst>
        </pc:picChg>
        <pc:picChg chg="add mod ord">
          <ac:chgData name="itpro guide" userId="1535074a45cce87e" providerId="LiveId" clId="{EC63999E-7B40-4082-B2C1-05D0B1C6E754}" dt="2020-05-31T17:04:39.932" v="554" actId="1076"/>
          <ac:picMkLst>
            <pc:docMk/>
            <pc:sldMk cId="1329715751" sldId="352"/>
            <ac:picMk id="13" creationId="{BF547697-B305-4481-A25B-73AA1BA5942F}"/>
          </ac:picMkLst>
        </pc:pic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7" creationId="{356D619F-5D68-41EE-82C4-95D5958EEE46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9" creationId="{B8687215-2393-488D-8936-55D8304F2942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1" creationId="{0AE68770-AE22-49DD-8249-EE359BAE567A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3" creationId="{7BA8601C-35B6-40CF-BA3C-A8B0778138DD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5" creationId="{3CABB1E3-AA9E-4610-90B2-AC4CD888E9B2}"/>
          </ac:cxnSpMkLst>
        </pc:cxnChg>
      </pc:sldChg>
      <pc:sldChg chg="del">
        <pc:chgData name="itpro guide" userId="1535074a45cce87e" providerId="LiveId" clId="{EC63999E-7B40-4082-B2C1-05D0B1C6E754}" dt="2020-06-01T17:11:04.990" v="1869" actId="2696"/>
        <pc:sldMkLst>
          <pc:docMk/>
          <pc:sldMk cId="2704686677" sldId="355"/>
        </pc:sldMkLst>
      </pc:sldChg>
      <pc:sldChg chg="del">
        <pc:chgData name="itpro guide" userId="1535074a45cce87e" providerId="LiveId" clId="{EC63999E-7B40-4082-B2C1-05D0B1C6E754}" dt="2020-06-01T17:11:04.997" v="1870" actId="2696"/>
        <pc:sldMkLst>
          <pc:docMk/>
          <pc:sldMk cId="2224762832" sldId="356"/>
        </pc:sldMkLst>
      </pc:sldChg>
      <pc:sldChg chg="addSp delSp modSp add ord">
        <pc:chgData name="itpro guide" userId="1535074a45cce87e" providerId="LiveId" clId="{EC63999E-7B40-4082-B2C1-05D0B1C6E754}" dt="2020-06-01T17:12:01.374" v="1902" actId="14100"/>
        <pc:sldMkLst>
          <pc:docMk/>
          <pc:sldMk cId="1404239740" sldId="357"/>
        </pc:sldMkLst>
        <pc:spChg chg="add mod">
          <ac:chgData name="itpro guide" userId="1535074a45cce87e" providerId="LiveId" clId="{EC63999E-7B40-4082-B2C1-05D0B1C6E754}" dt="2020-06-01T16:58:29.435" v="1383" actId="1076"/>
          <ac:spMkLst>
            <pc:docMk/>
            <pc:sldMk cId="1404239740" sldId="357"/>
            <ac:spMk id="2" creationId="{547A5425-BC62-4220-83BE-FF2283973768}"/>
          </ac:spMkLst>
        </pc:spChg>
        <pc:spChg chg="add del mod">
          <ac:chgData name="itpro guide" userId="1535074a45cce87e" providerId="LiveId" clId="{EC63999E-7B40-4082-B2C1-05D0B1C6E754}" dt="2020-05-31T17:06:05.644" v="564" actId="478"/>
          <ac:spMkLst>
            <pc:docMk/>
            <pc:sldMk cId="1404239740" sldId="357"/>
            <ac:spMk id="4" creationId="{746334FB-95B4-492F-AD88-3C7E45231D65}"/>
          </ac:spMkLst>
        </pc:spChg>
        <pc:spChg chg="mod">
          <ac:chgData name="itpro guide" userId="1535074a45cce87e" providerId="LiveId" clId="{EC63999E-7B40-4082-B2C1-05D0B1C6E754}" dt="2020-05-31T17:10:47.589" v="801" actId="20577"/>
          <ac:spMkLst>
            <pc:docMk/>
            <pc:sldMk cId="1404239740" sldId="357"/>
            <ac:spMk id="5" creationId="{70ACB114-C570-4BBD-82CC-6C97971610A4}"/>
          </ac:spMkLst>
        </pc:spChg>
        <pc:spChg chg="add mod">
          <ac:chgData name="itpro guide" userId="1535074a45cce87e" providerId="LiveId" clId="{EC63999E-7B40-4082-B2C1-05D0B1C6E754}" dt="2020-06-01T16:58:38.166" v="1385" actId="1076"/>
          <ac:spMkLst>
            <pc:docMk/>
            <pc:sldMk cId="1404239740" sldId="357"/>
            <ac:spMk id="8" creationId="{1B7E2CF9-67A4-4260-BE55-EF1D91C46709}"/>
          </ac:spMkLst>
        </pc:spChg>
        <pc:spChg chg="add mod">
          <ac:chgData name="itpro guide" userId="1535074a45cce87e" providerId="LiveId" clId="{EC63999E-7B40-4082-B2C1-05D0B1C6E754}" dt="2020-06-01T16:56:02.815" v="1314" actId="114"/>
          <ac:spMkLst>
            <pc:docMk/>
            <pc:sldMk cId="1404239740" sldId="357"/>
            <ac:spMk id="9" creationId="{FA2DCCEE-E76C-4E8E-9CEF-3A4739E01886}"/>
          </ac:spMkLst>
        </pc:spChg>
        <pc:spChg chg="mod">
          <ac:chgData name="itpro guide" userId="1535074a45cce87e" providerId="LiveId" clId="{EC63999E-7B40-4082-B2C1-05D0B1C6E754}" dt="2020-06-01T16:58:24.255" v="1381" actId="1076"/>
          <ac:spMkLst>
            <pc:docMk/>
            <pc:sldMk cId="1404239740" sldId="357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6-01T16:58:31.324" v="1384" actId="1076"/>
          <ac:spMkLst>
            <pc:docMk/>
            <pc:sldMk cId="1404239740" sldId="357"/>
            <ac:spMk id="18" creationId="{F5475F36-ACB1-463B-97CE-17C48F9D911F}"/>
          </ac:spMkLst>
        </pc:spChg>
        <pc:spChg chg="add mod">
          <ac:chgData name="itpro guide" userId="1535074a45cce87e" providerId="LiveId" clId="{EC63999E-7B40-4082-B2C1-05D0B1C6E754}" dt="2020-06-01T17:12:01.374" v="1902" actId="14100"/>
          <ac:spMkLst>
            <pc:docMk/>
            <pc:sldMk cId="1404239740" sldId="357"/>
            <ac:spMk id="20" creationId="{08195EB0-A8DD-462D-9829-43CEEF37548C}"/>
          </ac:spMkLst>
        </pc:spChg>
        <pc:spChg chg="add mod">
          <ac:chgData name="itpro guide" userId="1535074a45cce87e" providerId="LiveId" clId="{EC63999E-7B40-4082-B2C1-05D0B1C6E754}" dt="2020-06-01T16:59:32.630" v="1476" actId="20577"/>
          <ac:spMkLst>
            <pc:docMk/>
            <pc:sldMk cId="1404239740" sldId="357"/>
            <ac:spMk id="22" creationId="{DDE69B07-AF1B-408A-9696-0C8619A344AB}"/>
          </ac:spMkLst>
        </pc:spChg>
        <pc:spChg chg="add mod">
          <ac:chgData name="itpro guide" userId="1535074a45cce87e" providerId="LiveId" clId="{EC63999E-7B40-4082-B2C1-05D0B1C6E754}" dt="2020-06-01T16:56:07.411" v="1316" actId="114"/>
          <ac:spMkLst>
            <pc:docMk/>
            <pc:sldMk cId="1404239740" sldId="357"/>
            <ac:spMk id="24" creationId="{828CCD82-E11E-420F-8131-FFBDE7B7730A}"/>
          </ac:spMkLst>
        </pc:spChg>
        <pc:spChg chg="add mod">
          <ac:chgData name="itpro guide" userId="1535074a45cce87e" providerId="LiveId" clId="{EC63999E-7B40-4082-B2C1-05D0B1C6E754}" dt="2020-06-01T16:56:12.315" v="1318" actId="114"/>
          <ac:spMkLst>
            <pc:docMk/>
            <pc:sldMk cId="1404239740" sldId="357"/>
            <ac:spMk id="26" creationId="{95B5F43F-D1A3-421B-B35D-CE968E826B2A}"/>
          </ac:spMkLst>
        </pc:spChg>
        <pc:spChg chg="add mod">
          <ac:chgData name="itpro guide" userId="1535074a45cce87e" providerId="LiveId" clId="{EC63999E-7B40-4082-B2C1-05D0B1C6E754}" dt="2020-06-01T16:59:46.725" v="1494" actId="20577"/>
          <ac:spMkLst>
            <pc:docMk/>
            <pc:sldMk cId="1404239740" sldId="357"/>
            <ac:spMk id="27" creationId="{4E99725D-75FD-404D-BE83-A5D794504608}"/>
          </ac:spMkLst>
        </pc:spChg>
        <pc:spChg chg="del mod">
          <ac:chgData name="itpro guide" userId="1535074a45cce87e" providerId="LiveId" clId="{EC63999E-7B40-4082-B2C1-05D0B1C6E754}" dt="2020-05-31T17:08:00.172" v="572" actId="478"/>
          <ac:spMkLst>
            <pc:docMk/>
            <pc:sldMk cId="1404239740" sldId="357"/>
            <ac:spMk id="27" creationId="{90FCADBD-F479-4CF2-AA0D-96890C7A3E73}"/>
          </ac:spMkLst>
        </pc:spChg>
        <pc:spChg chg="del mod">
          <ac:chgData name="itpro guide" userId="1535074a45cce87e" providerId="LiveId" clId="{EC63999E-7B40-4082-B2C1-05D0B1C6E754}" dt="2020-05-31T17:08:01.940" v="573" actId="478"/>
          <ac:spMkLst>
            <pc:docMk/>
            <pc:sldMk cId="1404239740" sldId="357"/>
            <ac:spMk id="28" creationId="{DB808480-9EAB-4325-ADF5-445153A14AC1}"/>
          </ac:spMkLst>
        </pc:spChg>
        <pc:spChg chg="del mod">
          <ac:chgData name="itpro guide" userId="1535074a45cce87e" providerId="LiveId" clId="{EC63999E-7B40-4082-B2C1-05D0B1C6E754}" dt="2020-05-31T17:08:03.245" v="574" actId="478"/>
          <ac:spMkLst>
            <pc:docMk/>
            <pc:sldMk cId="1404239740" sldId="357"/>
            <ac:spMk id="29" creationId="{7AE959AF-B065-4F7F-8B2D-F00584CBB279}"/>
          </ac:spMkLst>
        </pc:spChg>
        <pc:picChg chg="del">
          <ac:chgData name="itpro guide" userId="1535074a45cce87e" providerId="LiveId" clId="{EC63999E-7B40-4082-B2C1-05D0B1C6E754}" dt="2020-05-31T17:05:59.823" v="562" actId="478"/>
          <ac:picMkLst>
            <pc:docMk/>
            <pc:sldMk cId="1404239740" sldId="357"/>
            <ac:picMk id="11" creationId="{349C40E6-3388-4FAD-9F16-84CA38BFC040}"/>
          </ac:picMkLst>
        </pc:picChg>
        <pc:picChg chg="del">
          <ac:chgData name="itpro guide" userId="1535074a45cce87e" providerId="LiveId" clId="{EC63999E-7B40-4082-B2C1-05D0B1C6E754}" dt="2020-05-31T17:06:02.074" v="563" actId="478"/>
          <ac:picMkLst>
            <pc:docMk/>
            <pc:sldMk cId="1404239740" sldId="357"/>
            <ac:picMk id="13" creationId="{BF547697-B305-4481-A25B-73AA1BA5942F}"/>
          </ac:picMkLst>
        </pc:pic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7" creationId="{356D619F-5D68-41EE-82C4-95D5958EEE46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9" creationId="{B8687215-2393-488D-8936-55D8304F2942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1" creationId="{0AE68770-AE22-49DD-8249-EE359BAE567A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3" creationId="{7BA8601C-35B6-40CF-BA3C-A8B0778138DD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5" creationId="{3CABB1E3-AA9E-4610-90B2-AC4CD888E9B2}"/>
          </ac:cxnSpMkLst>
        </pc:cxnChg>
      </pc:sldChg>
      <pc:sldChg chg="modSp add del">
        <pc:chgData name="itpro guide" userId="1535074a45cce87e" providerId="LiveId" clId="{EC63999E-7B40-4082-B2C1-05D0B1C6E754}" dt="2020-06-01T17:11:04.978" v="1868" actId="2696"/>
        <pc:sldMkLst>
          <pc:docMk/>
          <pc:sldMk cId="3738947940" sldId="358"/>
        </pc:sldMkLst>
        <pc:spChg chg="mod">
          <ac:chgData name="itpro guide" userId="1535074a45cce87e" providerId="LiveId" clId="{EC63999E-7B40-4082-B2C1-05D0B1C6E754}" dt="2020-05-31T17:21:44.030" v="1311" actId="20577"/>
          <ac:spMkLst>
            <pc:docMk/>
            <pc:sldMk cId="3738947940" sldId="358"/>
            <ac:spMk id="5" creationId="{B0546FB5-48FB-4964-A757-5B61C8D3D0B9}"/>
          </ac:spMkLst>
        </pc:spChg>
      </pc:sldChg>
      <pc:sldChg chg="addSp delSp modSp add">
        <pc:chgData name="itpro guide" userId="1535074a45cce87e" providerId="LiveId" clId="{EC63999E-7B40-4082-B2C1-05D0B1C6E754}" dt="2020-06-01T17:10:50.554" v="1867" actId="208"/>
        <pc:sldMkLst>
          <pc:docMk/>
          <pc:sldMk cId="3069139686" sldId="359"/>
        </pc:sldMkLst>
        <pc:spChg chg="del">
          <ac:chgData name="itpro guide" userId="1535074a45cce87e" providerId="LiveId" clId="{EC63999E-7B40-4082-B2C1-05D0B1C6E754}" dt="2020-06-01T17:02:25.825" v="1636" actId="478"/>
          <ac:spMkLst>
            <pc:docMk/>
            <pc:sldMk cId="3069139686" sldId="359"/>
            <ac:spMk id="2" creationId="{6EE4F27E-B9D4-490C-859F-0F7A5008FCB5}"/>
          </ac:spMkLst>
        </pc:spChg>
        <pc:spChg chg="mod">
          <ac:chgData name="itpro guide" userId="1535074a45cce87e" providerId="LiveId" clId="{EC63999E-7B40-4082-B2C1-05D0B1C6E754}" dt="2020-06-01T17:02:00.075" v="1635" actId="20577"/>
          <ac:spMkLst>
            <pc:docMk/>
            <pc:sldMk cId="3069139686" sldId="359"/>
            <ac:spMk id="5" creationId="{7654BA21-79FF-470B-96B8-095C3ADD6524}"/>
          </ac:spMkLst>
        </pc:spChg>
        <pc:spChg chg="add mod">
          <ac:chgData name="itpro guide" userId="1535074a45cce87e" providerId="LiveId" clId="{EC63999E-7B40-4082-B2C1-05D0B1C6E754}" dt="2020-06-01T17:04:55.285" v="1644" actId="1076"/>
          <ac:spMkLst>
            <pc:docMk/>
            <pc:sldMk cId="3069139686" sldId="359"/>
            <ac:spMk id="6" creationId="{6CF88A94-1866-4C07-9829-917005DBF04E}"/>
          </ac:spMkLst>
        </pc:spChg>
        <pc:spChg chg="add mod">
          <ac:chgData name="itpro guide" userId="1535074a45cce87e" providerId="LiveId" clId="{EC63999E-7B40-4082-B2C1-05D0B1C6E754}" dt="2020-06-01T17:05:45.075" v="1660" actId="1076"/>
          <ac:spMkLst>
            <pc:docMk/>
            <pc:sldMk cId="3069139686" sldId="359"/>
            <ac:spMk id="12" creationId="{E3E12F34-FAE6-4AB2-B5A6-422D35B11531}"/>
          </ac:spMkLst>
        </pc:spChg>
        <pc:spChg chg="add mod">
          <ac:chgData name="itpro guide" userId="1535074a45cce87e" providerId="LiveId" clId="{EC63999E-7B40-4082-B2C1-05D0B1C6E754}" dt="2020-06-01T17:05:48.036" v="1661" actId="1076"/>
          <ac:spMkLst>
            <pc:docMk/>
            <pc:sldMk cId="3069139686" sldId="359"/>
            <ac:spMk id="13" creationId="{CA862C18-EC5E-4885-BFBC-8B0763F8F1A2}"/>
          </ac:spMkLst>
        </pc:spChg>
        <pc:spChg chg="add mod">
          <ac:chgData name="itpro guide" userId="1535074a45cce87e" providerId="LiveId" clId="{EC63999E-7B40-4082-B2C1-05D0B1C6E754}" dt="2020-06-01T17:05:52.195" v="1662" actId="1076"/>
          <ac:spMkLst>
            <pc:docMk/>
            <pc:sldMk cId="3069139686" sldId="359"/>
            <ac:spMk id="14" creationId="{5A6BC3E8-81D5-4E70-8A7B-77D3E1DC1C55}"/>
          </ac:spMkLst>
        </pc:spChg>
        <pc:spChg chg="add del mod">
          <ac:chgData name="itpro guide" userId="1535074a45cce87e" providerId="LiveId" clId="{EC63999E-7B40-4082-B2C1-05D0B1C6E754}" dt="2020-06-01T17:04:43.715" v="1643" actId="478"/>
          <ac:spMkLst>
            <pc:docMk/>
            <pc:sldMk cId="3069139686" sldId="359"/>
            <ac:spMk id="15" creationId="{A64187E9-F550-4BAD-BA47-251B78C1E9FA}"/>
          </ac:spMkLst>
        </pc:spChg>
        <pc:spChg chg="add mod">
          <ac:chgData name="itpro guide" userId="1535074a45cce87e" providerId="LiveId" clId="{EC63999E-7B40-4082-B2C1-05D0B1C6E754}" dt="2020-06-01T17:08:00.155" v="1699" actId="1076"/>
          <ac:spMkLst>
            <pc:docMk/>
            <pc:sldMk cId="3069139686" sldId="359"/>
            <ac:spMk id="37" creationId="{AAC7E84A-FBD3-4868-8AE5-647666819B69}"/>
          </ac:spMkLst>
        </pc:spChg>
        <pc:spChg chg="add del">
          <ac:chgData name="itpro guide" userId="1535074a45cce87e" providerId="LiveId" clId="{EC63999E-7B40-4082-B2C1-05D0B1C6E754}" dt="2020-06-01T17:07:53.065" v="1695" actId="478"/>
          <ac:spMkLst>
            <pc:docMk/>
            <pc:sldMk cId="3069139686" sldId="359"/>
            <ac:spMk id="38" creationId="{C96BF44A-4BBA-49D8-A4DB-B566C71781A2}"/>
          </ac:spMkLst>
        </pc:spChg>
        <pc:spChg chg="add mod">
          <ac:chgData name="itpro guide" userId="1535074a45cce87e" providerId="LiveId" clId="{EC63999E-7B40-4082-B2C1-05D0B1C6E754}" dt="2020-06-01T17:08:44.395" v="1713" actId="1076"/>
          <ac:spMkLst>
            <pc:docMk/>
            <pc:sldMk cId="3069139686" sldId="359"/>
            <ac:spMk id="39" creationId="{42E4C4D9-468E-4D8A-A882-DAC1181690B9}"/>
          </ac:spMkLst>
        </pc:spChg>
        <pc:spChg chg="add mod">
          <ac:chgData name="itpro guide" userId="1535074a45cce87e" providerId="LiveId" clId="{EC63999E-7B40-4082-B2C1-05D0B1C6E754}" dt="2020-06-01T17:08:54.554" v="1733" actId="20577"/>
          <ac:spMkLst>
            <pc:docMk/>
            <pc:sldMk cId="3069139686" sldId="359"/>
            <ac:spMk id="40" creationId="{04524E73-4FA9-4838-9513-B10D6168162B}"/>
          </ac:spMkLst>
        </pc:spChg>
        <pc:spChg chg="add mod">
          <ac:chgData name="itpro guide" userId="1535074a45cce87e" providerId="LiveId" clId="{EC63999E-7B40-4082-B2C1-05D0B1C6E754}" dt="2020-06-01T17:09:15.827" v="1761" actId="20577"/>
          <ac:spMkLst>
            <pc:docMk/>
            <pc:sldMk cId="3069139686" sldId="359"/>
            <ac:spMk id="41" creationId="{46F1DEA4-E04C-4525-A75C-1DB4BE900246}"/>
          </ac:spMkLst>
        </pc:spChg>
        <pc:spChg chg="add mod">
          <ac:chgData name="itpro guide" userId="1535074a45cce87e" providerId="LiveId" clId="{EC63999E-7B40-4082-B2C1-05D0B1C6E754}" dt="2020-06-01T17:09:34.867" v="1790" actId="1076"/>
          <ac:spMkLst>
            <pc:docMk/>
            <pc:sldMk cId="3069139686" sldId="359"/>
            <ac:spMk id="42" creationId="{A38886C2-4857-41F9-B6F1-A09029AD2AF8}"/>
          </ac:spMkLst>
        </pc:spChg>
        <pc:spChg chg="add mod">
          <ac:chgData name="itpro guide" userId="1535074a45cce87e" providerId="LiveId" clId="{EC63999E-7B40-4082-B2C1-05D0B1C6E754}" dt="2020-06-01T17:09:45.985" v="1822" actId="20577"/>
          <ac:spMkLst>
            <pc:docMk/>
            <pc:sldMk cId="3069139686" sldId="359"/>
            <ac:spMk id="43" creationId="{9D3F95D4-48A7-4F8F-B5D8-43EF675B7FCF}"/>
          </ac:spMkLst>
        </pc:spChg>
        <pc:spChg chg="add mod">
          <ac:chgData name="itpro guide" userId="1535074a45cce87e" providerId="LiveId" clId="{EC63999E-7B40-4082-B2C1-05D0B1C6E754}" dt="2020-06-01T17:10:37.574" v="1864" actId="207"/>
          <ac:spMkLst>
            <pc:docMk/>
            <pc:sldMk cId="3069139686" sldId="359"/>
            <ac:spMk id="44" creationId="{D7E44402-1B89-4885-86A7-D5EC6DEEB506}"/>
          </ac:spMkLst>
        </pc:spChg>
        <pc:picChg chg="add mod modCrop">
          <ac:chgData name="itpro guide" userId="1535074a45cce87e" providerId="LiveId" clId="{EC63999E-7B40-4082-B2C1-05D0B1C6E754}" dt="2020-06-01T17:07:22.745" v="1674" actId="1076"/>
          <ac:picMkLst>
            <pc:docMk/>
            <pc:sldMk cId="3069139686" sldId="359"/>
            <ac:picMk id="35" creationId="{04EF0DB3-F3E8-4A56-8C19-B126320E4F95}"/>
          </ac:picMkLst>
        </pc:picChg>
        <pc:picChg chg="add mod modCrop">
          <ac:chgData name="itpro guide" userId="1535074a45cce87e" providerId="LiveId" clId="{EC63999E-7B40-4082-B2C1-05D0B1C6E754}" dt="2020-06-01T17:07:25.535" v="1675" actId="1076"/>
          <ac:picMkLst>
            <pc:docMk/>
            <pc:sldMk cId="3069139686" sldId="359"/>
            <ac:picMk id="36" creationId="{C2174426-8D14-470F-96FF-5D7F2131C0AD}"/>
          </ac:picMkLst>
        </pc:picChg>
        <pc:cxnChg chg="add mod">
          <ac:chgData name="itpro guide" userId="1535074a45cce87e" providerId="LiveId" clId="{EC63999E-7B40-4082-B2C1-05D0B1C6E754}" dt="2020-06-01T17:05:23.325" v="1653" actId="14100"/>
          <ac:cxnSpMkLst>
            <pc:docMk/>
            <pc:sldMk cId="3069139686" sldId="359"/>
            <ac:cxnSpMk id="7" creationId="{3BD599D7-C156-4F8A-9377-ED6BF77E7F6E}"/>
          </ac:cxnSpMkLst>
        </pc:cxnChg>
        <pc:cxnChg chg="add mod">
          <ac:chgData name="itpro guide" userId="1535074a45cce87e" providerId="LiveId" clId="{EC63999E-7B40-4082-B2C1-05D0B1C6E754}" dt="2020-06-01T17:05:02.285" v="1647" actId="1076"/>
          <ac:cxnSpMkLst>
            <pc:docMk/>
            <pc:sldMk cId="3069139686" sldId="359"/>
            <ac:cxnSpMk id="8" creationId="{159F7097-3B8B-4394-9B5D-916DD85B2588}"/>
          </ac:cxnSpMkLst>
        </pc:cxnChg>
        <pc:cxnChg chg="add mod">
          <ac:chgData name="itpro guide" userId="1535074a45cce87e" providerId="LiveId" clId="{EC63999E-7B40-4082-B2C1-05D0B1C6E754}" dt="2020-06-01T17:05:41.225" v="1659" actId="1076"/>
          <ac:cxnSpMkLst>
            <pc:docMk/>
            <pc:sldMk cId="3069139686" sldId="359"/>
            <ac:cxnSpMk id="9" creationId="{B91947AC-E28F-4957-A292-39C33433B919}"/>
          </ac:cxnSpMkLst>
        </pc:cxnChg>
        <pc:cxnChg chg="add mod">
          <ac:chgData name="itpro guide" userId="1535074a45cce87e" providerId="LiveId" clId="{EC63999E-7B40-4082-B2C1-05D0B1C6E754}" dt="2020-06-01T17:05:35.715" v="1657" actId="14100"/>
          <ac:cxnSpMkLst>
            <pc:docMk/>
            <pc:sldMk cId="3069139686" sldId="359"/>
            <ac:cxnSpMk id="10" creationId="{631F6A1C-0F23-4F98-A94E-1C75028056F0}"/>
          </ac:cxnSpMkLst>
        </pc:cxnChg>
        <pc:cxnChg chg="add mod">
          <ac:chgData name="itpro guide" userId="1535074a45cce87e" providerId="LiveId" clId="{EC63999E-7B40-4082-B2C1-05D0B1C6E754}" dt="2020-06-01T17:05:25.715" v="1654" actId="1076"/>
          <ac:cxnSpMkLst>
            <pc:docMk/>
            <pc:sldMk cId="3069139686" sldId="359"/>
            <ac:cxnSpMk id="11" creationId="{D78DAAFA-66A5-4CE9-A07B-AEEAF212B608}"/>
          </ac:cxnSpMkLst>
        </pc:cxnChg>
        <pc:cxnChg chg="add mod">
          <ac:chgData name="itpro guide" userId="1535074a45cce87e" providerId="LiveId" clId="{EC63999E-7B40-4082-B2C1-05D0B1C6E754}" dt="2020-06-01T17:06:08.335" v="1665" actId="1076"/>
          <ac:cxnSpMkLst>
            <pc:docMk/>
            <pc:sldMk cId="3069139686" sldId="359"/>
            <ac:cxnSpMk id="34" creationId="{2AA1E55C-C534-4F10-B266-327C72BCACE1}"/>
          </ac:cxnSpMkLst>
        </pc:cxnChg>
        <pc:cxnChg chg="add mod">
          <ac:chgData name="itpro guide" userId="1535074a45cce87e" providerId="LiveId" clId="{EC63999E-7B40-4082-B2C1-05D0B1C6E754}" dt="2020-06-01T17:10:50.554" v="1867" actId="208"/>
          <ac:cxnSpMkLst>
            <pc:docMk/>
            <pc:sldMk cId="3069139686" sldId="359"/>
            <ac:cxnSpMk id="46" creationId="{D9F60701-3B24-4330-B4C8-85B283D9D568}"/>
          </ac:cxnSpMkLst>
        </pc:cxnChg>
      </pc:sldChg>
      <pc:sldChg chg="add">
        <pc:chgData name="itpro guide" userId="1535074a45cce87e" providerId="LiveId" clId="{EC63999E-7B40-4082-B2C1-05D0B1C6E754}" dt="2020-06-01T17:12:12.944" v="1903"/>
        <pc:sldMkLst>
          <pc:docMk/>
          <pc:sldMk cId="385456177" sldId="360"/>
        </pc:sldMkLst>
      </pc:sldChg>
      <pc:sldChg chg="add del">
        <pc:chgData name="itpro guide" userId="1535074a45cce87e" providerId="LiveId" clId="{EC63999E-7B40-4082-B2C1-05D0B1C6E754}" dt="2020-06-01T17:02:38.325" v="1640" actId="2696"/>
        <pc:sldMkLst>
          <pc:docMk/>
          <pc:sldMk cId="4052767025" sldId="360"/>
        </pc:sldMkLst>
      </pc:sldChg>
    </pc:docChg>
  </pc:docChgLst>
  <pc:docChgLst>
    <pc:chgData name="itpro guide" userId="1535074a45cce87e" providerId="LiveId" clId="{EB47F71A-3724-4757-8D69-DD49E0083C2D}"/>
    <pc:docChg chg="undo custSel addSld delSld modSld">
      <pc:chgData name="itpro guide" userId="1535074a45cce87e" providerId="LiveId" clId="{EB47F71A-3724-4757-8D69-DD49E0083C2D}" dt="2020-05-30T11:02:02.254" v="1413" actId="20577"/>
      <pc:docMkLst>
        <pc:docMk/>
      </pc:docMkLst>
      <pc:sldChg chg="modSp">
        <pc:chgData name="itpro guide" userId="1535074a45cce87e" providerId="LiveId" clId="{EB47F71A-3724-4757-8D69-DD49E0083C2D}" dt="2020-05-30T10:25:51.102" v="434" actId="20577"/>
        <pc:sldMkLst>
          <pc:docMk/>
          <pc:sldMk cId="977761970" sldId="331"/>
        </pc:sldMkLst>
        <pc:spChg chg="mod">
          <ac:chgData name="itpro guide" userId="1535074a45cce87e" providerId="LiveId" clId="{EB47F71A-3724-4757-8D69-DD49E0083C2D}" dt="2020-05-30T10:25:51.102" v="43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">
        <pc:chgData name="itpro guide" userId="1535074a45cce87e" providerId="LiveId" clId="{EB47F71A-3724-4757-8D69-DD49E0083C2D}" dt="2020-05-30T11:02:02.254" v="1413" actId="20577"/>
        <pc:sldMkLst>
          <pc:docMk/>
          <pc:sldMk cId="548111238" sldId="340"/>
        </pc:sldMkLst>
        <pc:spChg chg="mod">
          <ac:chgData name="itpro guide" userId="1535074a45cce87e" providerId="LiveId" clId="{EB47F71A-3724-4757-8D69-DD49E0083C2D}" dt="2020-05-30T11:02:02.254" v="1413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addSp delSp modSp">
        <pc:chgData name="itpro guide" userId="1535074a45cce87e" providerId="LiveId" clId="{EB47F71A-3724-4757-8D69-DD49E0083C2D}" dt="2020-05-30T10:25:12.831" v="397" actId="5793"/>
        <pc:sldMkLst>
          <pc:docMk/>
          <pc:sldMk cId="1329715751" sldId="352"/>
        </pc:sldMkLst>
        <pc:spChg chg="mod">
          <ac:chgData name="itpro guide" userId="1535074a45cce87e" providerId="LiveId" clId="{EB47F71A-3724-4757-8D69-DD49E0083C2D}" dt="2020-05-30T10:25:12.831" v="397" actId="5793"/>
          <ac:spMkLst>
            <pc:docMk/>
            <pc:sldMk cId="1329715751" sldId="352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05:46:37.682" v="26" actId="20577"/>
          <ac:spMkLst>
            <pc:docMk/>
            <pc:sldMk cId="1329715751" sldId="352"/>
            <ac:spMk id="5" creationId="{70ACB114-C570-4BBD-82CC-6C97971610A4}"/>
          </ac:spMkLst>
        </pc:spChg>
        <pc:graphicFrameChg chg="add del mod">
          <ac:chgData name="itpro guide" userId="1535074a45cce87e" providerId="LiveId" clId="{EB47F71A-3724-4757-8D69-DD49E0083C2D}" dt="2020-05-30T06:16:05.064" v="29" actId="478"/>
          <ac:graphicFrameMkLst>
            <pc:docMk/>
            <pc:sldMk cId="1329715751" sldId="352"/>
            <ac:graphicFrameMk id="6" creationId="{7E04D29F-2882-43A9-B43E-A97F63571126}"/>
          </ac:graphicFrameMkLst>
        </pc:graphicFrameChg>
        <pc:picChg chg="add mod">
          <ac:chgData name="itpro guide" userId="1535074a45cce87e" providerId="LiveId" clId="{EB47F71A-3724-4757-8D69-DD49E0083C2D}" dt="2020-05-30T06:17:06.713" v="39" actId="1440"/>
          <ac:picMkLst>
            <pc:docMk/>
            <pc:sldMk cId="1329715751" sldId="352"/>
            <ac:picMk id="8" creationId="{2FBC1A1D-BD43-4B62-82B0-4E8BD11F30D2}"/>
          </ac:picMkLst>
        </pc:picChg>
      </pc:sldChg>
      <pc:sldChg chg="del">
        <pc:chgData name="itpro guide" userId="1535074a45cce87e" providerId="LiveId" clId="{EB47F71A-3724-4757-8D69-DD49E0083C2D}" dt="2020-05-30T11:00:45.355" v="1328" actId="2696"/>
        <pc:sldMkLst>
          <pc:docMk/>
          <pc:sldMk cId="1984541769" sldId="353"/>
        </pc:sldMkLst>
      </pc:sldChg>
      <pc:sldChg chg="del">
        <pc:chgData name="itpro guide" userId="1535074a45cce87e" providerId="LiveId" clId="{EB47F71A-3724-4757-8D69-DD49E0083C2D}" dt="2020-05-30T11:00:45.365" v="1329" actId="2696"/>
        <pc:sldMkLst>
          <pc:docMk/>
          <pc:sldMk cId="3262260331" sldId="354"/>
        </pc:sldMkLst>
      </pc:sldChg>
      <pc:sldChg chg="addSp delSp modSp add">
        <pc:chgData name="itpro guide" userId="1535074a45cce87e" providerId="LiveId" clId="{EB47F71A-3724-4757-8D69-DD49E0083C2D}" dt="2020-05-30T10:39:24.928" v="918" actId="207"/>
        <pc:sldMkLst>
          <pc:docMk/>
          <pc:sldMk cId="2704686677" sldId="355"/>
        </pc:sldMkLst>
        <pc:spChg chg="del">
          <ac:chgData name="itpro guide" userId="1535074a45cce87e" providerId="LiveId" clId="{EB47F71A-3724-4757-8D69-DD49E0083C2D}" dt="2020-05-30T10:27:01.615" v="515" actId="478"/>
          <ac:spMkLst>
            <pc:docMk/>
            <pc:sldMk cId="2704686677" sldId="355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10:26:55.434" v="513" actId="20577"/>
          <ac:spMkLst>
            <pc:docMk/>
            <pc:sldMk cId="2704686677" sldId="355"/>
            <ac:spMk id="5" creationId="{70ACB114-C570-4BBD-82CC-6C97971610A4}"/>
          </ac:spMkLst>
        </pc:spChg>
        <pc:spChg chg="add del mod">
          <ac:chgData name="itpro guide" userId="1535074a45cce87e" providerId="LiveId" clId="{EB47F71A-3724-4757-8D69-DD49E0083C2D}" dt="2020-05-30T10:27:06.512" v="516" actId="478"/>
          <ac:spMkLst>
            <pc:docMk/>
            <pc:sldMk cId="2704686677" sldId="355"/>
            <ac:spMk id="7" creationId="{F69D98DC-5922-4ED9-B7D0-48947D518D5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9" creationId="{1107673E-AC7E-4EB8-BB2B-AA1F73A883DF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0" creationId="{C747E64F-D392-4A46-BC83-13D7F7A7D3E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1" creationId="{70007656-A964-46D9-AF3B-C0426FC97962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2" creationId="{ADF5BF13-4346-40A9-8E05-CF5247B2A20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3" creationId="{1F795E0C-2863-4121-B074-A85CC9ABD1B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4" creationId="{580405BD-93F0-4399-A91E-1258FB0C5367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5" creationId="{6AAC2FCA-3F5F-422B-BCB2-D5AFFC173574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6" creationId="{E2A119C3-BAE0-4CD6-B965-D851EC9A687B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7" creationId="{1B0029FD-3F3D-4A2E-97C0-A415CA202C37}"/>
          </ac:spMkLst>
        </pc:spChg>
        <pc:spChg chg="add del mod">
          <ac:chgData name="itpro guide" userId="1535074a45cce87e" providerId="LiveId" clId="{EB47F71A-3724-4757-8D69-DD49E0083C2D}" dt="2020-05-30T10:28:21.577" v="534" actId="478"/>
          <ac:spMkLst>
            <pc:docMk/>
            <pc:sldMk cId="2704686677" sldId="355"/>
            <ac:spMk id="18" creationId="{64E53ACB-36DA-4D40-A7B6-A49DAA27575B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19" creationId="{A720DDFE-2A77-48DF-B8A0-7E2A17E716BA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0" creationId="{D0B311B8-CCCF-4443-93A6-BA18D8BF6537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1" creationId="{9E1F3E76-838A-4FAE-80F0-2411A7513A63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2" creationId="{5734B8DA-5D09-418F-A6D1-9F4D87DAD80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3" creationId="{17792FAD-AF7F-49DE-8523-11DD68BDCA98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4" creationId="{057271A6-14D4-48DB-AF40-814C786ED15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5" creationId="{B03F0150-5E26-4CF8-89C9-60A3C609518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6" creationId="{8B1BA6B9-C69D-45F3-AC52-EA7678FF2905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7" creationId="{C6E02C96-DAB4-432D-A99F-649A7AFE523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8" creationId="{0505DBAB-16BF-40A7-B921-FED275FD731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9" creationId="{D30379DA-9DFB-4989-8B21-84907F83B21C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0" creationId="{A922E6C3-D1AC-4AE1-969B-B896205FD4AD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1" creationId="{95CD1CA8-84CE-46E2-B603-FF80969CED0E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2" creationId="{E44F60BC-C90A-439F-9451-CCDC79CB3C03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3" creationId="{D0DFA2E5-4DAE-47D3-9CFE-886326AF774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4" creationId="{706FAA16-DC00-4BA2-9722-79A0F7AFB83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5" creationId="{C46A243F-8A85-4F60-9056-2863BAF6E785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6" creationId="{8C910C3E-53DD-4C34-B83E-4AABE57B4DF4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7" creationId="{5B49C2B0-2EFA-4FAB-A789-1F804F3FB86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8" creationId="{D857E3F0-9DED-46FE-B405-35E637D5A312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9" creationId="{0573989C-2739-457B-B9BE-4447A552C42F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0" creationId="{13BE95DD-770E-46D6-87F3-42C9F2CF6AB5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1" creationId="{1211CFF8-AA76-4CA0-B5AF-E102C435EE58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2" creationId="{5A17F59D-7576-4F48-8F2C-A5F1225EB54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3" creationId="{8F9497D5-235D-4C9D-8F51-FFCA44956CE8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4" creationId="{E1638139-43AA-4459-81A5-4E87970641DE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5" creationId="{86BCDFE9-4150-4B26-BA83-1CDAFAFBE8EB}"/>
          </ac:spMkLst>
        </pc:spChg>
        <pc:spChg chg="add mod">
          <ac:chgData name="itpro guide" userId="1535074a45cce87e" providerId="LiveId" clId="{EB47F71A-3724-4757-8D69-DD49E0083C2D}" dt="2020-05-30T10:32:02.953" v="673" actId="1582"/>
          <ac:spMkLst>
            <pc:docMk/>
            <pc:sldMk cId="2704686677" sldId="355"/>
            <ac:spMk id="46" creationId="{9D38084C-D2CD-4A09-BC3E-CFC40CD5C815}"/>
          </ac:spMkLst>
        </pc:spChg>
        <pc:spChg chg="add mod">
          <ac:chgData name="itpro guide" userId="1535074a45cce87e" providerId="LiveId" clId="{EB47F71A-3724-4757-8D69-DD49E0083C2D}" dt="2020-05-30T10:31:57.569" v="672" actId="1076"/>
          <ac:spMkLst>
            <pc:docMk/>
            <pc:sldMk cId="2704686677" sldId="355"/>
            <ac:spMk id="47" creationId="{C8B0F4E0-5454-4061-926B-2E29F271D2E8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48" creationId="{D8DCBA87-81F2-4709-9C5C-8B7DF11C2E23}"/>
          </ac:spMkLst>
        </pc:spChg>
        <pc:spChg chg="add mod">
          <ac:chgData name="itpro guide" userId="1535074a45cce87e" providerId="LiveId" clId="{EB47F71A-3724-4757-8D69-DD49E0083C2D}" dt="2020-05-30T10:34:54.128" v="732" actId="1076"/>
          <ac:spMkLst>
            <pc:docMk/>
            <pc:sldMk cId="2704686677" sldId="355"/>
            <ac:spMk id="49" creationId="{43A10EC3-E487-4B3F-9563-A911AFE0FB2C}"/>
          </ac:spMkLst>
        </pc:spChg>
        <pc:spChg chg="add mod">
          <ac:chgData name="itpro guide" userId="1535074a45cce87e" providerId="LiveId" clId="{EB47F71A-3724-4757-8D69-DD49E0083C2D}" dt="2020-05-30T10:33:35.840" v="714" actId="14100"/>
          <ac:spMkLst>
            <pc:docMk/>
            <pc:sldMk cId="2704686677" sldId="355"/>
            <ac:spMk id="50" creationId="{AD90E944-5598-4DA1-A3D9-2BFF7D5142FA}"/>
          </ac:spMkLst>
        </pc:spChg>
        <pc:spChg chg="add mod">
          <ac:chgData name="itpro guide" userId="1535074a45cce87e" providerId="LiveId" clId="{EB47F71A-3724-4757-8D69-DD49E0083C2D}" dt="2020-05-30T10:33:53.815" v="721" actId="1076"/>
          <ac:spMkLst>
            <pc:docMk/>
            <pc:sldMk cId="2704686677" sldId="355"/>
            <ac:spMk id="51" creationId="{2B5401E2-2585-4686-9AA1-08B49AD55EB6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2" creationId="{4E7C946A-A39A-4F93-95B1-BBD3FFDC72C6}"/>
          </ac:spMkLst>
        </pc:spChg>
        <pc:spChg chg="add mod">
          <ac:chgData name="itpro guide" userId="1535074a45cce87e" providerId="LiveId" clId="{EB47F71A-3724-4757-8D69-DD49E0083C2D}" dt="2020-05-30T10:34:47.347" v="730" actId="1076"/>
          <ac:spMkLst>
            <pc:docMk/>
            <pc:sldMk cId="2704686677" sldId="355"/>
            <ac:spMk id="53" creationId="{1B1DFAB6-30EF-4A7F-9F6F-E35001A909F0}"/>
          </ac:spMkLst>
        </pc:spChg>
        <pc:spChg chg="add mod">
          <ac:chgData name="itpro guide" userId="1535074a45cce87e" providerId="LiveId" clId="{EB47F71A-3724-4757-8D69-DD49E0083C2D}" dt="2020-05-30T10:33:49.782" v="719" actId="1076"/>
          <ac:spMkLst>
            <pc:docMk/>
            <pc:sldMk cId="2704686677" sldId="355"/>
            <ac:spMk id="54" creationId="{DEEA7737-37B0-427E-A940-DD681FBC4A70}"/>
          </ac:spMkLst>
        </pc:spChg>
        <pc:spChg chg="add del mod">
          <ac:chgData name="itpro guide" userId="1535074a45cce87e" providerId="LiveId" clId="{EB47F71A-3724-4757-8D69-DD49E0083C2D}" dt="2020-05-30T10:33:44.508" v="718" actId="478"/>
          <ac:spMkLst>
            <pc:docMk/>
            <pc:sldMk cId="2704686677" sldId="355"/>
            <ac:spMk id="55" creationId="{C8C7F419-D401-4E4B-BFD3-9E2E72D5C5A4}"/>
          </ac:spMkLst>
        </pc:spChg>
        <pc:spChg chg="add mod">
          <ac:chgData name="itpro guide" userId="1535074a45cce87e" providerId="LiveId" clId="{EB47F71A-3724-4757-8D69-DD49E0083C2D}" dt="2020-05-30T10:33:57.294" v="722" actId="1076"/>
          <ac:spMkLst>
            <pc:docMk/>
            <pc:sldMk cId="2704686677" sldId="355"/>
            <ac:spMk id="56" creationId="{902C008E-2067-41CC-8312-4D6FDAFA5DA2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7" creationId="{D42D23E8-13F4-47C6-9C3A-C0CF87A5F583}"/>
          </ac:spMkLst>
        </pc:spChg>
        <pc:spChg chg="add mod">
          <ac:chgData name="itpro guide" userId="1535074a45cce87e" providerId="LiveId" clId="{EB47F71A-3724-4757-8D69-DD49E0083C2D}" dt="2020-05-30T10:34:51.249" v="731" actId="1076"/>
          <ac:spMkLst>
            <pc:docMk/>
            <pc:sldMk cId="2704686677" sldId="355"/>
            <ac:spMk id="58" creationId="{348EB131-9CE1-41F9-9A78-FF3EA62AF308}"/>
          </ac:spMkLst>
        </pc:spChg>
        <pc:spChg chg="add mod">
          <ac:chgData name="itpro guide" userId="1535074a45cce87e" providerId="LiveId" clId="{EB47F71A-3724-4757-8D69-DD49E0083C2D}" dt="2020-05-30T10:35:33.446" v="763" actId="1076"/>
          <ac:spMkLst>
            <pc:docMk/>
            <pc:sldMk cId="2704686677" sldId="355"/>
            <ac:spMk id="59" creationId="{732318CC-4275-4952-84A1-595C8BA145FA}"/>
          </ac:spMkLst>
        </pc:spChg>
        <pc:spChg chg="add mod">
          <ac:chgData name="itpro guide" userId="1535074a45cce87e" providerId="LiveId" clId="{EB47F71A-3724-4757-8D69-DD49E0083C2D}" dt="2020-05-30T10:37:00.132" v="799" actId="313"/>
          <ac:spMkLst>
            <pc:docMk/>
            <pc:sldMk cId="2704686677" sldId="355"/>
            <ac:spMk id="62" creationId="{432A5602-646B-4142-A075-CC629216920D}"/>
          </ac:spMkLst>
        </pc:spChg>
        <pc:spChg chg="add mod">
          <ac:chgData name="itpro guide" userId="1535074a45cce87e" providerId="LiveId" clId="{EB47F71A-3724-4757-8D69-DD49E0083C2D}" dt="2020-05-30T10:37:17.915" v="812" actId="1076"/>
          <ac:spMkLst>
            <pc:docMk/>
            <pc:sldMk cId="2704686677" sldId="355"/>
            <ac:spMk id="63" creationId="{6BA2AF4B-5BAD-4664-8F69-E4AD461C8E3A}"/>
          </ac:spMkLst>
        </pc:spChg>
        <pc:spChg chg="add mod">
          <ac:chgData name="itpro guide" userId="1535074a45cce87e" providerId="LiveId" clId="{EB47F71A-3724-4757-8D69-DD49E0083C2D}" dt="2020-05-30T10:38:01.126" v="864" actId="20577"/>
          <ac:spMkLst>
            <pc:docMk/>
            <pc:sldMk cId="2704686677" sldId="355"/>
            <ac:spMk id="64" creationId="{E2F2AD75-9C2C-453B-A2B3-9F1910BD803E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5" creationId="{24E3E4C3-B8B2-499B-9993-36617E0AC285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6" creationId="{02BC999B-F910-454B-BE0A-339FFDB23C7A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7" creationId="{B1257D22-ABB1-413E-9296-E3CBBDDAA34F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8" creationId="{C5350912-5027-4229-9E26-E9E7CA68A254}"/>
          </ac:spMkLst>
        </pc:spChg>
        <pc:picChg chg="del">
          <ac:chgData name="itpro guide" userId="1535074a45cce87e" providerId="LiveId" clId="{EB47F71A-3724-4757-8D69-DD49E0083C2D}" dt="2020-05-30T10:26:57.956" v="514" actId="478"/>
          <ac:picMkLst>
            <pc:docMk/>
            <pc:sldMk cId="2704686677" sldId="355"/>
            <ac:picMk id="8" creationId="{2FBC1A1D-BD43-4B62-82B0-4E8BD11F30D2}"/>
          </ac:picMkLst>
        </pc:picChg>
        <pc:picChg chg="add mod modCrop">
          <ac:chgData name="itpro guide" userId="1535074a45cce87e" providerId="LiveId" clId="{EB47F71A-3724-4757-8D69-DD49E0083C2D}" dt="2020-05-30T10:36:31.391" v="774" actId="1076"/>
          <ac:picMkLst>
            <pc:docMk/>
            <pc:sldMk cId="2704686677" sldId="355"/>
            <ac:picMk id="61" creationId="{BE4B345D-7E32-4A89-BB2D-A1527AEEE638}"/>
          </ac:picMkLst>
        </pc:picChg>
      </pc:sldChg>
      <pc:sldChg chg="addSp modSp add">
        <pc:chgData name="itpro guide" userId="1535074a45cce87e" providerId="LiveId" clId="{EB47F71A-3724-4757-8D69-DD49E0083C2D}" dt="2020-05-30T10:55:10.175" v="1327" actId="207"/>
        <pc:sldMkLst>
          <pc:docMk/>
          <pc:sldMk cId="2224762832" sldId="356"/>
        </pc:sldMkLst>
        <pc:spChg chg="mod">
          <ac:chgData name="itpro guide" userId="1535074a45cce87e" providerId="LiveId" clId="{EB47F71A-3724-4757-8D69-DD49E0083C2D}" dt="2020-05-30T10:54:22.415" v="1233" actId="27636"/>
          <ac:spMkLst>
            <pc:docMk/>
            <pc:sldMk cId="2224762832" sldId="356"/>
            <ac:spMk id="2" creationId="{4BCDBA4C-D172-4F72-9538-C6724FEE5BB6}"/>
          </ac:spMkLst>
        </pc:spChg>
        <pc:spChg chg="mod">
          <ac:chgData name="itpro guide" userId="1535074a45cce87e" providerId="LiveId" clId="{EB47F71A-3724-4757-8D69-DD49E0083C2D}" dt="2020-05-30T10:46:22.836" v="986" actId="20577"/>
          <ac:spMkLst>
            <pc:docMk/>
            <pc:sldMk cId="2224762832" sldId="356"/>
            <ac:spMk id="5" creationId="{AE4E8F43-5AF1-4C95-90BE-5B7A6518F210}"/>
          </ac:spMkLst>
        </pc:spChg>
        <pc:spChg chg="add mod">
          <ac:chgData name="itpro guide" userId="1535074a45cce87e" providerId="LiveId" clId="{EB47F71A-3724-4757-8D69-DD49E0083C2D}" dt="2020-05-30T10:55:10.175" v="1327" actId="207"/>
          <ac:spMkLst>
            <pc:docMk/>
            <pc:sldMk cId="2224762832" sldId="356"/>
            <ac:spMk id="6" creationId="{C1425ED8-2944-4436-8B03-F51832A4E5F9}"/>
          </ac:spMkLst>
        </pc:spChg>
      </pc:sldChg>
    </pc:docChg>
  </pc:docChgLst>
  <pc:docChgLst>
    <pc:chgData name="itpro guide" userId="1535074a45cce87e" providerId="LiveId" clId="{5272DFA8-42DA-4E18-AF7D-071B0F083F65}"/>
    <pc:docChg chg="modSld">
      <pc:chgData name="itpro guide" userId="1535074a45cce87e" providerId="LiveId" clId="{5272DFA8-42DA-4E18-AF7D-071B0F083F65}" dt="2020-06-17T09:34:01.298" v="36" actId="20577"/>
      <pc:docMkLst>
        <pc:docMk/>
      </pc:docMkLst>
      <pc:sldChg chg="modSp mod">
        <pc:chgData name="itpro guide" userId="1535074a45cce87e" providerId="LiveId" clId="{5272DFA8-42DA-4E18-AF7D-071B0F083F65}" dt="2020-06-17T09:34:01.298" v="36" actId="20577"/>
        <pc:sldMkLst>
          <pc:docMk/>
          <pc:sldMk cId="977761970" sldId="331"/>
        </pc:sldMkLst>
        <pc:spChg chg="mod">
          <ac:chgData name="itpro guide" userId="1535074a45cce87e" providerId="LiveId" clId="{5272DFA8-42DA-4E18-AF7D-071B0F083F65}" dt="2020-06-17T09:34:01.298" v="36" actId="20577"/>
          <ac:spMkLst>
            <pc:docMk/>
            <pc:sldMk cId="977761970" sldId="331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48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26" Type="http://schemas.openxmlformats.org/officeDocument/2006/relationships/image" Target="../media/image29.svg"/><Relationship Id="rId3" Type="http://schemas.openxmlformats.org/officeDocument/2006/relationships/image" Target="../media/image14.png"/><Relationship Id="rId21" Type="http://schemas.openxmlformats.org/officeDocument/2006/relationships/image" Target="../media/image2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1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24" Type="http://schemas.openxmlformats.org/officeDocument/2006/relationships/image" Target="../media/image27.svg"/><Relationship Id="rId5" Type="http://schemas.openxmlformats.org/officeDocument/2006/relationships/image" Target="../media/image16.png"/><Relationship Id="rId15" Type="http://schemas.openxmlformats.org/officeDocument/2006/relationships/image" Target="../media/image8.png"/><Relationship Id="rId23" Type="http://schemas.openxmlformats.org/officeDocument/2006/relationships/image" Target="../media/image26.png"/><Relationship Id="rId28" Type="http://schemas.openxmlformats.org/officeDocument/2006/relationships/image" Target="../media/image31.svg"/><Relationship Id="rId10" Type="http://schemas.openxmlformats.org/officeDocument/2006/relationships/image" Target="../media/image21.svg"/><Relationship Id="rId19" Type="http://schemas.openxmlformats.org/officeDocument/2006/relationships/image" Target="../media/image12.pn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7.png"/><Relationship Id="rId22" Type="http://schemas.openxmlformats.org/officeDocument/2006/relationships/image" Target="../media/image25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 to Microsoft 365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BF547697-B305-4481-A25B-73AA1BA594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007" y="1083711"/>
            <a:ext cx="5333625" cy="3197397"/>
          </a:xfrm>
          <a:prstGeom prst="rect">
            <a:avLst/>
          </a:prstGeom>
        </p:spPr>
      </p:pic>
      <p:pic>
        <p:nvPicPr>
          <p:cNvPr id="11" name="Content Placeholder 10" descr="A close up of a device&#10;&#10;Description automatically generated">
            <a:extLst>
              <a:ext uri="{FF2B5EF4-FFF2-40B4-BE49-F238E27FC236}">
                <a16:creationId xmlns:a16="http://schemas.microsoft.com/office/drawing/2014/main" id="{349C40E6-3388-4FAD-9F16-84CA38BFC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73991"/>
            <a:ext cx="5928122" cy="395208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Microsoft 365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1324F6-F8CE-45DB-8721-FED40792B87E}"/>
              </a:ext>
            </a:extLst>
          </p:cNvPr>
          <p:cNvSpPr txBox="1"/>
          <p:nvPr/>
        </p:nvSpPr>
        <p:spPr>
          <a:xfrm>
            <a:off x="1913109" y="1336287"/>
            <a:ext cx="2926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Microsoft 365 </a:t>
            </a:r>
            <a:r>
              <a:rPr lang="en-US" sz="1400" b="1" dirty="0"/>
              <a:t>(suite) </a:t>
            </a:r>
            <a:endParaRPr lang="en-US" sz="28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56D619F-5D68-41EE-82C4-95D5958EEE46}"/>
              </a:ext>
            </a:extLst>
          </p:cNvPr>
          <p:cNvCxnSpPr/>
          <p:nvPr/>
        </p:nvCxnSpPr>
        <p:spPr>
          <a:xfrm>
            <a:off x="1711286" y="2251265"/>
            <a:ext cx="339898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687215-2393-488D-8936-55D8304F2942}"/>
              </a:ext>
            </a:extLst>
          </p:cNvPr>
          <p:cNvCxnSpPr>
            <a:cxnSpLocks/>
          </p:cNvCxnSpPr>
          <p:nvPr/>
        </p:nvCxnSpPr>
        <p:spPr>
          <a:xfrm flipH="1">
            <a:off x="3444477" y="1903276"/>
            <a:ext cx="1" cy="4004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E68770-AE22-49DD-8249-EE359BAE567A}"/>
              </a:ext>
            </a:extLst>
          </p:cNvPr>
          <p:cNvCxnSpPr/>
          <p:nvPr/>
        </p:nvCxnSpPr>
        <p:spPr>
          <a:xfrm>
            <a:off x="5110268" y="2251265"/>
            <a:ext cx="0" cy="609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A8601C-35B6-40CF-BA3C-A8B0778138DD}"/>
              </a:ext>
            </a:extLst>
          </p:cNvPr>
          <p:cNvCxnSpPr>
            <a:cxnSpLocks/>
          </p:cNvCxnSpPr>
          <p:nvPr/>
        </p:nvCxnSpPr>
        <p:spPr>
          <a:xfrm>
            <a:off x="3444478" y="2251265"/>
            <a:ext cx="0" cy="609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ABB1E3-AA9E-4610-90B2-AC4CD888E9B2}"/>
              </a:ext>
            </a:extLst>
          </p:cNvPr>
          <p:cNvCxnSpPr/>
          <p:nvPr/>
        </p:nvCxnSpPr>
        <p:spPr>
          <a:xfrm>
            <a:off x="1711286" y="2251265"/>
            <a:ext cx="0" cy="609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0FCADBD-F479-4CF2-AA0D-96890C7A3E73}"/>
              </a:ext>
            </a:extLst>
          </p:cNvPr>
          <p:cNvSpPr txBox="1"/>
          <p:nvPr/>
        </p:nvSpPr>
        <p:spPr>
          <a:xfrm>
            <a:off x="832337" y="3031738"/>
            <a:ext cx="172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Office 365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808480-9EAB-4325-ADF5-445153A14AC1}"/>
              </a:ext>
            </a:extLst>
          </p:cNvPr>
          <p:cNvSpPr txBox="1"/>
          <p:nvPr/>
        </p:nvSpPr>
        <p:spPr>
          <a:xfrm>
            <a:off x="2505618" y="3031738"/>
            <a:ext cx="2041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Enterprise Security &amp; Mobility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E959AF-B065-4F7F-8B2D-F00584CBB279}"/>
              </a:ext>
            </a:extLst>
          </p:cNvPr>
          <p:cNvSpPr txBox="1"/>
          <p:nvPr/>
        </p:nvSpPr>
        <p:spPr>
          <a:xfrm>
            <a:off x="4715717" y="3031738"/>
            <a:ext cx="172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Windows 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2027692" y="4439493"/>
            <a:ext cx="92580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modern workplace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Subscription based SaaS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AI &amp; ML added to familiar Apps (Outlook, SharePoint, MS Office Apps)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A35A49-1E74-4F17-8382-6EB9BD66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A82D5B-9175-4D70-B3AD-956E5C1B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M365 :- Office 365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2258C8-8A6C-4882-917E-03E526BCD263}"/>
              </a:ext>
            </a:extLst>
          </p:cNvPr>
          <p:cNvSpPr txBox="1"/>
          <p:nvPr/>
        </p:nvSpPr>
        <p:spPr>
          <a:xfrm>
            <a:off x="289844" y="3725673"/>
            <a:ext cx="2339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Microsoft 365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1915C3-8909-42DE-A8D2-80DD8BF11AAC}"/>
              </a:ext>
            </a:extLst>
          </p:cNvPr>
          <p:cNvCxnSpPr>
            <a:cxnSpLocks/>
          </p:cNvCxnSpPr>
          <p:nvPr/>
        </p:nvCxnSpPr>
        <p:spPr>
          <a:xfrm flipV="1">
            <a:off x="3009530" y="2745042"/>
            <a:ext cx="0" cy="26525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2D1272-5707-44EB-A989-1B2405F2FF3E}"/>
              </a:ext>
            </a:extLst>
          </p:cNvPr>
          <p:cNvCxnSpPr>
            <a:cxnSpLocks/>
          </p:cNvCxnSpPr>
          <p:nvPr/>
        </p:nvCxnSpPr>
        <p:spPr>
          <a:xfrm>
            <a:off x="2460721" y="3989234"/>
            <a:ext cx="5488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BCA954-C675-413F-A3FB-8F864DFA63FD}"/>
              </a:ext>
            </a:extLst>
          </p:cNvPr>
          <p:cNvCxnSpPr>
            <a:cxnSpLocks/>
          </p:cNvCxnSpPr>
          <p:nvPr/>
        </p:nvCxnSpPr>
        <p:spPr>
          <a:xfrm>
            <a:off x="3009530" y="2745042"/>
            <a:ext cx="3219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B05005-7717-415D-8204-67BB736CB9FC}"/>
              </a:ext>
            </a:extLst>
          </p:cNvPr>
          <p:cNvCxnSpPr>
            <a:cxnSpLocks/>
          </p:cNvCxnSpPr>
          <p:nvPr/>
        </p:nvCxnSpPr>
        <p:spPr>
          <a:xfrm>
            <a:off x="3009530" y="3989234"/>
            <a:ext cx="3508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B13AD7-94D9-45F1-96E3-8A9A234A14EE}"/>
              </a:ext>
            </a:extLst>
          </p:cNvPr>
          <p:cNvCxnSpPr>
            <a:cxnSpLocks/>
          </p:cNvCxnSpPr>
          <p:nvPr/>
        </p:nvCxnSpPr>
        <p:spPr>
          <a:xfrm>
            <a:off x="3009530" y="5397623"/>
            <a:ext cx="3508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5BC2FE-98E9-4990-944D-248913D6DE1C}"/>
              </a:ext>
            </a:extLst>
          </p:cNvPr>
          <p:cNvSpPr txBox="1"/>
          <p:nvPr/>
        </p:nvSpPr>
        <p:spPr>
          <a:xfrm>
            <a:off x="3257529" y="2540391"/>
            <a:ext cx="1526959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Office 365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C7021-15EB-4F8B-983C-4181C9120669}"/>
              </a:ext>
            </a:extLst>
          </p:cNvPr>
          <p:cNvSpPr txBox="1"/>
          <p:nvPr/>
        </p:nvSpPr>
        <p:spPr>
          <a:xfrm>
            <a:off x="3319044" y="3671780"/>
            <a:ext cx="2439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Enterprise Mobility &amp; Security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D40CA5-883C-40D5-B308-597C63608662}"/>
              </a:ext>
            </a:extLst>
          </p:cNvPr>
          <p:cNvSpPr txBox="1"/>
          <p:nvPr/>
        </p:nvSpPr>
        <p:spPr>
          <a:xfrm>
            <a:off x="3331458" y="5192970"/>
            <a:ext cx="243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 10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7DC6A9-613B-4EC2-B96D-CBD43EC5D935}"/>
              </a:ext>
            </a:extLst>
          </p:cNvPr>
          <p:cNvCxnSpPr/>
          <p:nvPr/>
        </p:nvCxnSpPr>
        <p:spPr>
          <a:xfrm>
            <a:off x="5634629" y="1580225"/>
            <a:ext cx="12414" cy="45631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F6C33B5-02DE-4C90-B03C-69434374BD98}"/>
              </a:ext>
            </a:extLst>
          </p:cNvPr>
          <p:cNvSpPr txBox="1"/>
          <p:nvPr/>
        </p:nvSpPr>
        <p:spPr>
          <a:xfrm>
            <a:off x="6014300" y="1669297"/>
            <a:ext cx="47394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Microsoft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Email and Calendar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Office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OneDrive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SharePoint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Yammer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D52582B-4281-4055-A777-56B25BB31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213" y="4248893"/>
            <a:ext cx="1041735" cy="10076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CDE2BA-A147-4151-BB83-50A87DC8F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234" y="4069955"/>
            <a:ext cx="1295400" cy="1143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EDEDF23-DAC6-4A8D-B619-5512D67C9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5007" y="5522336"/>
            <a:ext cx="1133475" cy="7905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FD968DE-A2F5-4C77-99A6-4E1853D5E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6516" y="4160442"/>
            <a:ext cx="1009650" cy="9620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3BDCD73-9428-4A06-BCFB-80A2E81BD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2369" y="5369048"/>
            <a:ext cx="914400" cy="8858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084005E-C1AF-44EC-8EA8-26DEDEB040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4006" y="4318111"/>
            <a:ext cx="933450" cy="8477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E34DE41-D696-44E7-BECC-D199207D27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4404" y="5397623"/>
            <a:ext cx="962025" cy="8572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F6C18C5-082A-4F1C-AA51-9581985316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03213" y="5390485"/>
            <a:ext cx="8953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7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A35A49-1E74-4F17-8382-6EB9BD66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A82D5B-9175-4D70-B3AD-956E5C1B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M365 :- Enterprise Mobility &amp; Security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2258C8-8A6C-4882-917E-03E526BCD263}"/>
              </a:ext>
            </a:extLst>
          </p:cNvPr>
          <p:cNvSpPr txBox="1"/>
          <p:nvPr/>
        </p:nvSpPr>
        <p:spPr>
          <a:xfrm>
            <a:off x="289844" y="3725673"/>
            <a:ext cx="2339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Microsoft 365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1915C3-8909-42DE-A8D2-80DD8BF11AAC}"/>
              </a:ext>
            </a:extLst>
          </p:cNvPr>
          <p:cNvCxnSpPr>
            <a:cxnSpLocks/>
          </p:cNvCxnSpPr>
          <p:nvPr/>
        </p:nvCxnSpPr>
        <p:spPr>
          <a:xfrm flipV="1">
            <a:off x="3009530" y="2745042"/>
            <a:ext cx="0" cy="26525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2D1272-5707-44EB-A989-1B2405F2FF3E}"/>
              </a:ext>
            </a:extLst>
          </p:cNvPr>
          <p:cNvCxnSpPr>
            <a:cxnSpLocks/>
          </p:cNvCxnSpPr>
          <p:nvPr/>
        </p:nvCxnSpPr>
        <p:spPr>
          <a:xfrm>
            <a:off x="2460721" y="3989234"/>
            <a:ext cx="5488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BCA954-C675-413F-A3FB-8F864DFA63FD}"/>
              </a:ext>
            </a:extLst>
          </p:cNvPr>
          <p:cNvCxnSpPr>
            <a:cxnSpLocks/>
          </p:cNvCxnSpPr>
          <p:nvPr/>
        </p:nvCxnSpPr>
        <p:spPr>
          <a:xfrm>
            <a:off x="3009530" y="2745042"/>
            <a:ext cx="3219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B05005-7717-415D-8204-67BB736CB9FC}"/>
              </a:ext>
            </a:extLst>
          </p:cNvPr>
          <p:cNvCxnSpPr>
            <a:cxnSpLocks/>
          </p:cNvCxnSpPr>
          <p:nvPr/>
        </p:nvCxnSpPr>
        <p:spPr>
          <a:xfrm>
            <a:off x="3009530" y="3989234"/>
            <a:ext cx="3508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B13AD7-94D9-45F1-96E3-8A9A234A14EE}"/>
              </a:ext>
            </a:extLst>
          </p:cNvPr>
          <p:cNvCxnSpPr>
            <a:cxnSpLocks/>
          </p:cNvCxnSpPr>
          <p:nvPr/>
        </p:nvCxnSpPr>
        <p:spPr>
          <a:xfrm>
            <a:off x="3009530" y="5397623"/>
            <a:ext cx="3508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5BC2FE-98E9-4990-944D-248913D6DE1C}"/>
              </a:ext>
            </a:extLst>
          </p:cNvPr>
          <p:cNvSpPr txBox="1"/>
          <p:nvPr/>
        </p:nvSpPr>
        <p:spPr>
          <a:xfrm>
            <a:off x="3257529" y="2540391"/>
            <a:ext cx="1526959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Office 365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C7021-15EB-4F8B-983C-4181C9120669}"/>
              </a:ext>
            </a:extLst>
          </p:cNvPr>
          <p:cNvSpPr txBox="1"/>
          <p:nvPr/>
        </p:nvSpPr>
        <p:spPr>
          <a:xfrm>
            <a:off x="3319044" y="3671780"/>
            <a:ext cx="2439873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Enterprise Mobility &amp; Security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D40CA5-883C-40D5-B308-597C63608662}"/>
              </a:ext>
            </a:extLst>
          </p:cNvPr>
          <p:cNvSpPr txBox="1"/>
          <p:nvPr/>
        </p:nvSpPr>
        <p:spPr>
          <a:xfrm>
            <a:off x="3331458" y="5192970"/>
            <a:ext cx="243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 10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7DC6A9-613B-4EC2-B96D-CBD43EC5D935}"/>
              </a:ext>
            </a:extLst>
          </p:cNvPr>
          <p:cNvCxnSpPr/>
          <p:nvPr/>
        </p:nvCxnSpPr>
        <p:spPr>
          <a:xfrm>
            <a:off x="5971947" y="1580225"/>
            <a:ext cx="12414" cy="45631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C4E8BDB-CADF-4C95-A8DB-62F9D668F0B7}"/>
              </a:ext>
            </a:extLst>
          </p:cNvPr>
          <p:cNvSpPr txBox="1"/>
          <p:nvPr/>
        </p:nvSpPr>
        <p:spPr>
          <a:xfrm>
            <a:off x="6506938" y="2298357"/>
            <a:ext cx="50712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Identity &amp; access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Information 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Threat 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Microsoft Endpoint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Cloud access security broker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2D6668-7C57-48DF-A22B-6C441DEDF118}"/>
              </a:ext>
            </a:extLst>
          </p:cNvPr>
          <p:cNvSpPr txBox="1"/>
          <p:nvPr/>
        </p:nvSpPr>
        <p:spPr>
          <a:xfrm>
            <a:off x="6752411" y="5113441"/>
            <a:ext cx="5191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Stay secure and productive anywhere, on any device, with identity and intelligence-driven innovations.</a:t>
            </a:r>
          </a:p>
        </p:txBody>
      </p:sp>
    </p:spTree>
    <p:extLst>
      <p:ext uri="{BB962C8B-B14F-4D97-AF65-F5344CB8AC3E}">
        <p14:creationId xmlns:p14="http://schemas.microsoft.com/office/powerpoint/2010/main" val="138785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User">
            <a:extLst>
              <a:ext uri="{FF2B5EF4-FFF2-40B4-BE49-F238E27FC236}">
                <a16:creationId xmlns:a16="http://schemas.microsoft.com/office/drawing/2014/main" id="{FCCDD1B1-42D1-4EFA-AF89-83533BE8F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537" y="2444012"/>
            <a:ext cx="914400" cy="9144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D525AE-DEB9-4112-970F-5F7D24C0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D0D3C16-7A0A-46CE-A991-798108DB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  <a:endParaRPr lang="en-GB" dirty="0"/>
          </a:p>
        </p:txBody>
      </p:sp>
      <p:pic>
        <p:nvPicPr>
          <p:cNvPr id="12" name="Graphic 11" descr="Stream">
            <a:extLst>
              <a:ext uri="{FF2B5EF4-FFF2-40B4-BE49-F238E27FC236}">
                <a16:creationId xmlns:a16="http://schemas.microsoft.com/office/drawing/2014/main" id="{D6EF7894-52D0-4B0C-8B1E-A939F01493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6825" y="1402343"/>
            <a:ext cx="914400" cy="914400"/>
          </a:xfrm>
          <a:prstGeom prst="rect">
            <a:avLst/>
          </a:prstGeom>
        </p:spPr>
      </p:pic>
      <p:pic>
        <p:nvPicPr>
          <p:cNvPr id="14" name="Graphic 13" descr="Trackpad">
            <a:extLst>
              <a:ext uri="{FF2B5EF4-FFF2-40B4-BE49-F238E27FC236}">
                <a16:creationId xmlns:a16="http://schemas.microsoft.com/office/drawing/2014/main" id="{F059740D-A799-4E4D-812C-B8DC2B9B4A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73156" y="2316743"/>
            <a:ext cx="914400" cy="914400"/>
          </a:xfrm>
          <a:prstGeom prst="rect">
            <a:avLst/>
          </a:prstGeom>
        </p:spPr>
      </p:pic>
      <p:pic>
        <p:nvPicPr>
          <p:cNvPr id="16" name="Graphic 15" descr="Tablet">
            <a:extLst>
              <a:ext uri="{FF2B5EF4-FFF2-40B4-BE49-F238E27FC236}">
                <a16:creationId xmlns:a16="http://schemas.microsoft.com/office/drawing/2014/main" id="{A14AF6E9-CA3E-4714-88CF-01BA7BC554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43489" y="3285758"/>
            <a:ext cx="914400" cy="914400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53414ED3-9A50-4857-A7D9-A8E3948EC8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18872" y="2259980"/>
            <a:ext cx="914400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5CAB1E7-6AC8-4CD2-B6FB-141DA74D5C3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02249" y="1401594"/>
            <a:ext cx="598446" cy="578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0C92C50-7839-427B-91CB-5AE2C536274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94473" y="1289170"/>
            <a:ext cx="760756" cy="6712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F5B454D-5B17-4131-B74B-648C8338676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31902" y="2999715"/>
            <a:ext cx="651148" cy="4541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0374630-03F1-496E-9A00-8CBDADCF0D6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00300" y="3661752"/>
            <a:ext cx="580014" cy="55265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CEB890-01A4-427A-8E38-3E4CA7882F7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02574" y="2915976"/>
            <a:ext cx="525296" cy="50888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64CA141-6495-4FBF-8BFC-FD446475A83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410781" y="3742958"/>
            <a:ext cx="536240" cy="48699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CFE3B6-358A-43D5-AD2C-519D93F31E3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402574" y="2251826"/>
            <a:ext cx="552655" cy="4924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B6647F3-39CB-4EC0-B1C0-7BB7DFD93BB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00300" y="2230682"/>
            <a:ext cx="514352" cy="569070"/>
          </a:xfrm>
          <a:prstGeom prst="rect">
            <a:avLst/>
          </a:prstGeom>
        </p:spPr>
      </p:pic>
      <p:pic>
        <p:nvPicPr>
          <p:cNvPr id="28" name="Graphic 27" descr="Server">
            <a:extLst>
              <a:ext uri="{FF2B5EF4-FFF2-40B4-BE49-F238E27FC236}">
                <a16:creationId xmlns:a16="http://schemas.microsoft.com/office/drawing/2014/main" id="{62C97AB7-C88E-46D4-BFB8-C8BE7EFD62B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767538" y="1624040"/>
            <a:ext cx="651148" cy="651148"/>
          </a:xfrm>
          <a:prstGeom prst="rect">
            <a:avLst/>
          </a:prstGeom>
        </p:spPr>
      </p:pic>
      <p:pic>
        <p:nvPicPr>
          <p:cNvPr id="30" name="Graphic 29" descr="Pie chart">
            <a:extLst>
              <a:ext uri="{FF2B5EF4-FFF2-40B4-BE49-F238E27FC236}">
                <a16:creationId xmlns:a16="http://schemas.microsoft.com/office/drawing/2014/main" id="{5060F607-0586-4921-9E46-82485905611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075955" y="2379062"/>
            <a:ext cx="651148" cy="651148"/>
          </a:xfrm>
          <a:prstGeom prst="rect">
            <a:avLst/>
          </a:prstGeom>
        </p:spPr>
      </p:pic>
      <p:pic>
        <p:nvPicPr>
          <p:cNvPr id="32" name="Graphic 31" descr="Presentation with pie chart">
            <a:extLst>
              <a:ext uri="{FF2B5EF4-FFF2-40B4-BE49-F238E27FC236}">
                <a16:creationId xmlns:a16="http://schemas.microsoft.com/office/drawing/2014/main" id="{DB7B5DB7-0154-4A96-B5F4-5E548934BD5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403668" y="2353594"/>
            <a:ext cx="651148" cy="651148"/>
          </a:xfrm>
          <a:prstGeom prst="rect">
            <a:avLst/>
          </a:prstGeom>
        </p:spPr>
      </p:pic>
      <p:pic>
        <p:nvPicPr>
          <p:cNvPr id="34" name="Graphic 33" descr="Bar chart">
            <a:extLst>
              <a:ext uri="{FF2B5EF4-FFF2-40B4-BE49-F238E27FC236}">
                <a16:creationId xmlns:a16="http://schemas.microsoft.com/office/drawing/2014/main" id="{AD0483F8-2D8C-47D7-B4AB-B38CE36C9B8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054816" y="3077933"/>
            <a:ext cx="651148" cy="651148"/>
          </a:xfrm>
          <a:prstGeom prst="rect">
            <a:avLst/>
          </a:prstGeom>
        </p:spPr>
      </p:pic>
      <p:pic>
        <p:nvPicPr>
          <p:cNvPr id="36" name="Graphic 35" descr="Document">
            <a:extLst>
              <a:ext uri="{FF2B5EF4-FFF2-40B4-BE49-F238E27FC236}">
                <a16:creationId xmlns:a16="http://schemas.microsoft.com/office/drawing/2014/main" id="{046158C4-5B4D-47BE-A701-620B92A472A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376309" y="3045455"/>
            <a:ext cx="651148" cy="651148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13640F-EC8B-4119-866A-53562F4FA040}"/>
              </a:ext>
            </a:extLst>
          </p:cNvPr>
          <p:cNvCxnSpPr>
            <a:cxnSpLocks/>
          </p:cNvCxnSpPr>
          <p:nvPr/>
        </p:nvCxnSpPr>
        <p:spPr>
          <a:xfrm>
            <a:off x="1805025" y="2872666"/>
            <a:ext cx="86783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B77497-E7D5-4B87-9EA8-53175178F7A5}"/>
              </a:ext>
            </a:extLst>
          </p:cNvPr>
          <p:cNvCxnSpPr>
            <a:cxnSpLocks/>
          </p:cNvCxnSpPr>
          <p:nvPr/>
        </p:nvCxnSpPr>
        <p:spPr>
          <a:xfrm>
            <a:off x="4939776" y="2859521"/>
            <a:ext cx="1254697" cy="131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B4374C-C8A0-4BB0-8552-1DB808CA1062}"/>
              </a:ext>
            </a:extLst>
          </p:cNvPr>
          <p:cNvCxnSpPr>
            <a:cxnSpLocks/>
          </p:cNvCxnSpPr>
          <p:nvPr/>
        </p:nvCxnSpPr>
        <p:spPr>
          <a:xfrm>
            <a:off x="8018262" y="2846376"/>
            <a:ext cx="1254697" cy="131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797F8C9-5DE6-4583-9CB1-3E0FCA1FE218}"/>
              </a:ext>
            </a:extLst>
          </p:cNvPr>
          <p:cNvSpPr txBox="1"/>
          <p:nvPr/>
        </p:nvSpPr>
        <p:spPr>
          <a:xfrm>
            <a:off x="32323" y="4366951"/>
            <a:ext cx="2206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u="sng" dirty="0"/>
              <a:t>User</a:t>
            </a:r>
          </a:p>
          <a:p>
            <a:pPr algn="ctr"/>
            <a:r>
              <a:rPr lang="en-IN" sz="2000" dirty="0"/>
              <a:t>Work in any location</a:t>
            </a:r>
            <a:endParaRPr lang="en-GB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B67A89-68F6-4018-BFEA-EDABF0F27448}"/>
              </a:ext>
            </a:extLst>
          </p:cNvPr>
          <p:cNvSpPr txBox="1"/>
          <p:nvPr/>
        </p:nvSpPr>
        <p:spPr>
          <a:xfrm>
            <a:off x="2815562" y="4464175"/>
            <a:ext cx="2206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u="sng" dirty="0"/>
              <a:t>Device</a:t>
            </a:r>
          </a:p>
          <a:p>
            <a:pPr algn="ctr"/>
            <a:r>
              <a:rPr lang="en-IN" sz="2000" dirty="0"/>
              <a:t>Explosion of devices</a:t>
            </a:r>
            <a:endParaRPr lang="en-GB" sz="2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29775C-2050-4492-8035-A0FB6A20FEF6}"/>
              </a:ext>
            </a:extLst>
          </p:cNvPr>
          <p:cNvSpPr txBox="1"/>
          <p:nvPr/>
        </p:nvSpPr>
        <p:spPr>
          <a:xfrm>
            <a:off x="6096990" y="4444089"/>
            <a:ext cx="2206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u="sng" dirty="0"/>
              <a:t>Apps</a:t>
            </a:r>
          </a:p>
          <a:p>
            <a:pPr algn="ctr"/>
            <a:r>
              <a:rPr lang="en-IN" sz="2000" dirty="0"/>
              <a:t>Deploying and Managing Apps</a:t>
            </a:r>
            <a:endParaRPr lang="en-GB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EB79AF-D2BA-41E4-926E-936B98038A4D}"/>
              </a:ext>
            </a:extLst>
          </p:cNvPr>
          <p:cNvSpPr txBox="1"/>
          <p:nvPr/>
        </p:nvSpPr>
        <p:spPr>
          <a:xfrm>
            <a:off x="9079085" y="4467322"/>
            <a:ext cx="2206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u="sng" dirty="0"/>
              <a:t>Data</a:t>
            </a:r>
          </a:p>
          <a:p>
            <a:pPr algn="ctr"/>
            <a:r>
              <a:rPr lang="en-IN" sz="2000" dirty="0"/>
              <a:t>Maintaining Compliance and reducing risk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9333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A35A49-1E74-4F17-8382-6EB9BD66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A82D5B-9175-4D70-B3AD-956E5C1B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M365 :- Windows 10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2258C8-8A6C-4882-917E-03E526BCD263}"/>
              </a:ext>
            </a:extLst>
          </p:cNvPr>
          <p:cNvSpPr txBox="1"/>
          <p:nvPr/>
        </p:nvSpPr>
        <p:spPr>
          <a:xfrm>
            <a:off x="289844" y="3725673"/>
            <a:ext cx="2339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Microsoft 365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1915C3-8909-42DE-A8D2-80DD8BF11AAC}"/>
              </a:ext>
            </a:extLst>
          </p:cNvPr>
          <p:cNvCxnSpPr>
            <a:cxnSpLocks/>
          </p:cNvCxnSpPr>
          <p:nvPr/>
        </p:nvCxnSpPr>
        <p:spPr>
          <a:xfrm flipV="1">
            <a:off x="3009530" y="2745042"/>
            <a:ext cx="0" cy="26525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2D1272-5707-44EB-A989-1B2405F2FF3E}"/>
              </a:ext>
            </a:extLst>
          </p:cNvPr>
          <p:cNvCxnSpPr>
            <a:cxnSpLocks/>
          </p:cNvCxnSpPr>
          <p:nvPr/>
        </p:nvCxnSpPr>
        <p:spPr>
          <a:xfrm>
            <a:off x="2460721" y="3989234"/>
            <a:ext cx="5488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BCA954-C675-413F-A3FB-8F864DFA63FD}"/>
              </a:ext>
            </a:extLst>
          </p:cNvPr>
          <p:cNvCxnSpPr>
            <a:cxnSpLocks/>
          </p:cNvCxnSpPr>
          <p:nvPr/>
        </p:nvCxnSpPr>
        <p:spPr>
          <a:xfrm>
            <a:off x="3009530" y="2745042"/>
            <a:ext cx="3219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B05005-7717-415D-8204-67BB736CB9FC}"/>
              </a:ext>
            </a:extLst>
          </p:cNvPr>
          <p:cNvCxnSpPr>
            <a:cxnSpLocks/>
          </p:cNvCxnSpPr>
          <p:nvPr/>
        </p:nvCxnSpPr>
        <p:spPr>
          <a:xfrm>
            <a:off x="3009530" y="3989234"/>
            <a:ext cx="3508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B13AD7-94D9-45F1-96E3-8A9A234A14EE}"/>
              </a:ext>
            </a:extLst>
          </p:cNvPr>
          <p:cNvCxnSpPr>
            <a:cxnSpLocks/>
          </p:cNvCxnSpPr>
          <p:nvPr/>
        </p:nvCxnSpPr>
        <p:spPr>
          <a:xfrm>
            <a:off x="3009530" y="5397623"/>
            <a:ext cx="3508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5BC2FE-98E9-4990-944D-248913D6DE1C}"/>
              </a:ext>
            </a:extLst>
          </p:cNvPr>
          <p:cNvSpPr txBox="1"/>
          <p:nvPr/>
        </p:nvSpPr>
        <p:spPr>
          <a:xfrm>
            <a:off x="3257529" y="2540391"/>
            <a:ext cx="1526959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Office 365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C7021-15EB-4F8B-983C-4181C9120669}"/>
              </a:ext>
            </a:extLst>
          </p:cNvPr>
          <p:cNvSpPr txBox="1"/>
          <p:nvPr/>
        </p:nvSpPr>
        <p:spPr>
          <a:xfrm>
            <a:off x="3319044" y="3671780"/>
            <a:ext cx="2439873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Enterprise Mobility &amp; Security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D40CA5-883C-40D5-B308-597C63608662}"/>
              </a:ext>
            </a:extLst>
          </p:cNvPr>
          <p:cNvSpPr txBox="1"/>
          <p:nvPr/>
        </p:nvSpPr>
        <p:spPr>
          <a:xfrm>
            <a:off x="3331458" y="5192970"/>
            <a:ext cx="243987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 10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7DC6A9-613B-4EC2-B96D-CBD43EC5D935}"/>
              </a:ext>
            </a:extLst>
          </p:cNvPr>
          <p:cNvCxnSpPr/>
          <p:nvPr/>
        </p:nvCxnSpPr>
        <p:spPr>
          <a:xfrm>
            <a:off x="5971947" y="1580225"/>
            <a:ext cx="12414" cy="45631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912CFD-F964-41D6-9714-1E62EA5F88EF}"/>
              </a:ext>
            </a:extLst>
          </p:cNvPr>
          <p:cNvSpPr txBox="1"/>
          <p:nvPr/>
        </p:nvSpPr>
        <p:spPr>
          <a:xfrm>
            <a:off x="6488209" y="2909723"/>
            <a:ext cx="52630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Windows Autopilot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In-place upgrade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Windows 10 with Microsoft Endpoint configuration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Windows Hello for business</a:t>
            </a:r>
          </a:p>
        </p:txBody>
      </p:sp>
    </p:spTree>
    <p:extLst>
      <p:ext uri="{BB962C8B-B14F-4D97-AF65-F5344CB8AC3E}">
        <p14:creationId xmlns:p14="http://schemas.microsoft.com/office/powerpoint/2010/main" val="267238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Empower with Microsoft 365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1324F6-F8CE-45DB-8721-FED40792B87E}"/>
              </a:ext>
            </a:extLst>
          </p:cNvPr>
          <p:cNvSpPr txBox="1"/>
          <p:nvPr/>
        </p:nvSpPr>
        <p:spPr>
          <a:xfrm>
            <a:off x="5234706" y="1165178"/>
            <a:ext cx="2339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Microsoft 365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56D619F-5D68-41EE-82C4-95D5958EEE46}"/>
              </a:ext>
            </a:extLst>
          </p:cNvPr>
          <p:cNvCxnSpPr>
            <a:cxnSpLocks/>
          </p:cNvCxnSpPr>
          <p:nvPr/>
        </p:nvCxnSpPr>
        <p:spPr>
          <a:xfrm>
            <a:off x="3147290" y="2036387"/>
            <a:ext cx="69272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687215-2393-488D-8936-55D8304F2942}"/>
              </a:ext>
            </a:extLst>
          </p:cNvPr>
          <p:cNvCxnSpPr>
            <a:stCxn id="15" idx="2"/>
          </p:cNvCxnSpPr>
          <p:nvPr/>
        </p:nvCxnSpPr>
        <p:spPr>
          <a:xfrm flipH="1">
            <a:off x="6404481" y="1688398"/>
            <a:ext cx="1" cy="4004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E68770-AE22-49DD-8249-EE359BAE567A}"/>
              </a:ext>
            </a:extLst>
          </p:cNvPr>
          <p:cNvCxnSpPr/>
          <p:nvPr/>
        </p:nvCxnSpPr>
        <p:spPr>
          <a:xfrm>
            <a:off x="10065327" y="2036387"/>
            <a:ext cx="0" cy="609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A8601C-35B6-40CF-BA3C-A8B0778138DD}"/>
              </a:ext>
            </a:extLst>
          </p:cNvPr>
          <p:cNvCxnSpPr>
            <a:cxnSpLocks/>
          </p:cNvCxnSpPr>
          <p:nvPr/>
        </p:nvCxnSpPr>
        <p:spPr>
          <a:xfrm>
            <a:off x="6404482" y="2036387"/>
            <a:ext cx="0" cy="609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ABB1E3-AA9E-4610-90B2-AC4CD888E9B2}"/>
              </a:ext>
            </a:extLst>
          </p:cNvPr>
          <p:cNvCxnSpPr/>
          <p:nvPr/>
        </p:nvCxnSpPr>
        <p:spPr>
          <a:xfrm>
            <a:off x="3147290" y="2036387"/>
            <a:ext cx="0" cy="609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B7E2CF9-67A4-4260-BE55-EF1D91C46709}"/>
              </a:ext>
            </a:extLst>
          </p:cNvPr>
          <p:cNvSpPr txBox="1"/>
          <p:nvPr/>
        </p:nvSpPr>
        <p:spPr>
          <a:xfrm>
            <a:off x="1858826" y="3422505"/>
            <a:ext cx="25769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 and Calendar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OneDrive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SharePoint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Yammer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195EB0-A8DD-462D-9829-43CEEF37548C}"/>
              </a:ext>
            </a:extLst>
          </p:cNvPr>
          <p:cNvSpPr txBox="1"/>
          <p:nvPr/>
        </p:nvSpPr>
        <p:spPr>
          <a:xfrm>
            <a:off x="8774655" y="3470699"/>
            <a:ext cx="30947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 Autopilot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In-place upgrade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 10 with Microsoft Endpoint configuration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 Hello for business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E69B07-AF1B-408A-9696-0C8619A344AB}"/>
              </a:ext>
            </a:extLst>
          </p:cNvPr>
          <p:cNvSpPr txBox="1"/>
          <p:nvPr/>
        </p:nvSpPr>
        <p:spPr>
          <a:xfrm>
            <a:off x="4977481" y="3424643"/>
            <a:ext cx="3426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Identity &amp; access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Threat 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 Endpoint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access security broker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2DCCEE-E76C-4E8E-9CEF-3A4739E01886}"/>
              </a:ext>
            </a:extLst>
          </p:cNvPr>
          <p:cNvSpPr txBox="1"/>
          <p:nvPr/>
        </p:nvSpPr>
        <p:spPr>
          <a:xfrm>
            <a:off x="1991737" y="5963798"/>
            <a:ext cx="264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rgbClr val="00B0F0"/>
                </a:solidFill>
              </a:rPr>
              <a:t>Productivity &amp; Teamwork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8CCD82-E11E-420F-8131-FFBDE7B7730A}"/>
              </a:ext>
            </a:extLst>
          </p:cNvPr>
          <p:cNvSpPr txBox="1"/>
          <p:nvPr/>
        </p:nvSpPr>
        <p:spPr>
          <a:xfrm>
            <a:off x="5403275" y="5963798"/>
            <a:ext cx="24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rgbClr val="00B0F0"/>
                </a:solidFill>
              </a:rPr>
              <a:t>Business Management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B5F43F-D1A3-421B-B35D-CE968E826B2A}"/>
              </a:ext>
            </a:extLst>
          </p:cNvPr>
          <p:cNvSpPr txBox="1"/>
          <p:nvPr/>
        </p:nvSpPr>
        <p:spPr>
          <a:xfrm>
            <a:off x="8832276" y="5963798"/>
            <a:ext cx="24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rgbClr val="00B0F0"/>
                </a:solidFill>
              </a:rPr>
              <a:t>Security &amp; Compliance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A5425-BC62-4220-83BE-FF2283973768}"/>
              </a:ext>
            </a:extLst>
          </p:cNvPr>
          <p:cNvSpPr txBox="1"/>
          <p:nvPr/>
        </p:nvSpPr>
        <p:spPr>
          <a:xfrm>
            <a:off x="2281560" y="2732145"/>
            <a:ext cx="152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Office 365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475F36-ACB1-463B-97CE-17C48F9D911F}"/>
              </a:ext>
            </a:extLst>
          </p:cNvPr>
          <p:cNvSpPr txBox="1"/>
          <p:nvPr/>
        </p:nvSpPr>
        <p:spPr>
          <a:xfrm>
            <a:off x="5403275" y="2732145"/>
            <a:ext cx="2439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Enterprise Mobility &amp; Security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9725D-75FD-404D-BE83-A5D794504608}"/>
              </a:ext>
            </a:extLst>
          </p:cNvPr>
          <p:cNvSpPr txBox="1"/>
          <p:nvPr/>
        </p:nvSpPr>
        <p:spPr>
          <a:xfrm>
            <a:off x="8854626" y="2740970"/>
            <a:ext cx="243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 10</a:t>
            </a:r>
          </a:p>
        </p:txBody>
      </p:sp>
    </p:spTree>
    <p:extLst>
      <p:ext uri="{BB962C8B-B14F-4D97-AF65-F5344CB8AC3E}">
        <p14:creationId xmlns:p14="http://schemas.microsoft.com/office/powerpoint/2010/main" val="1404239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Video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lvl="1" algn="ctr" fontAlgn="base"/>
            <a:r>
              <a:rPr lang="en-IN" sz="14400" dirty="0">
                <a:solidFill>
                  <a:schemeClr val="bg1"/>
                </a:solidFill>
              </a:rPr>
              <a:t>Plan a Microsoft 365 Implementation</a:t>
            </a:r>
            <a:endParaRPr lang="en-GB" sz="1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5EB8EA7-FD8C-466B-99FC-56207A454B93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13025</TotalTime>
  <Words>250</Words>
  <Application>Microsoft Office PowerPoint</Application>
  <PresentationFormat>Widescreen</PresentationFormat>
  <Paragraphs>88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Open Sans bold</vt:lpstr>
      <vt:lpstr>Open Sans Semibold</vt:lpstr>
      <vt:lpstr>Office Theme</vt:lpstr>
      <vt:lpstr>Introduction to Microsoft 365</vt:lpstr>
      <vt:lpstr>What is Microsoft 365</vt:lpstr>
      <vt:lpstr>M365 :- Office 365</vt:lpstr>
      <vt:lpstr>M365 :- Enterprise Mobility &amp; Security</vt:lpstr>
      <vt:lpstr>Challenges</vt:lpstr>
      <vt:lpstr>M365 :- Windows 10</vt:lpstr>
      <vt:lpstr>Empower with Microsoft 365</vt:lpstr>
      <vt:lpstr>Next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itpro guide</cp:lastModifiedBy>
  <cp:revision>276</cp:revision>
  <dcterms:created xsi:type="dcterms:W3CDTF">2017-03-27T12:26:01Z</dcterms:created>
  <dcterms:modified xsi:type="dcterms:W3CDTF">2020-06-19T03:55:21Z</dcterms:modified>
</cp:coreProperties>
</file>