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31" r:id="rId2"/>
    <p:sldId id="352" r:id="rId3"/>
    <p:sldId id="364" r:id="rId4"/>
    <p:sldId id="371" r:id="rId5"/>
    <p:sldId id="372" r:id="rId6"/>
    <p:sldId id="373" r:id="rId7"/>
    <p:sldId id="374" r:id="rId8"/>
    <p:sldId id="375" r:id="rId9"/>
    <p:sldId id="376" r:id="rId10"/>
    <p:sldId id="34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43B56C-5FC4-43E3-8F8D-2F30DA5F848D}" v="66" dt="2020-06-20T01:42:51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1A43B56C-5FC4-43E3-8F8D-2F30DA5F848D}"/>
    <pc:docChg chg="undo custSel addSld delSld modSld sldOrd">
      <pc:chgData name="itpro guide" userId="1535074a45cce87e" providerId="LiveId" clId="{1A43B56C-5FC4-43E3-8F8D-2F30DA5F848D}" dt="2020-06-21T12:27:18.162" v="2631" actId="20577"/>
      <pc:docMkLst>
        <pc:docMk/>
      </pc:docMkLst>
      <pc:sldChg chg="modSp mod">
        <pc:chgData name="itpro guide" userId="1535074a45cce87e" providerId="LiveId" clId="{1A43B56C-5FC4-43E3-8F8D-2F30DA5F848D}" dt="2020-06-19T11:08:28.115" v="56" actId="20577"/>
        <pc:sldMkLst>
          <pc:docMk/>
          <pc:sldMk cId="977761970" sldId="331"/>
        </pc:sldMkLst>
        <pc:spChg chg="mod">
          <ac:chgData name="itpro guide" userId="1535074a45cce87e" providerId="LiveId" clId="{1A43B56C-5FC4-43E3-8F8D-2F30DA5F848D}" dt="2020-06-19T11:08:28.115" v="5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1A43B56C-5FC4-43E3-8F8D-2F30DA5F848D}" dt="2020-06-21T12:27:18.162" v="2631" actId="20577"/>
        <pc:sldMkLst>
          <pc:docMk/>
          <pc:sldMk cId="548111238" sldId="340"/>
        </pc:sldMkLst>
        <pc:spChg chg="mod">
          <ac:chgData name="itpro guide" userId="1535074a45cce87e" providerId="LiveId" clId="{1A43B56C-5FC4-43E3-8F8D-2F30DA5F848D}" dt="2020-06-19T17:04:36.058" v="2425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1A43B56C-5FC4-43E3-8F8D-2F30DA5F848D}" dt="2020-06-19T16:44:24.359" v="2204" actId="20577"/>
          <ac:spMkLst>
            <pc:docMk/>
            <pc:sldMk cId="548111238" sldId="340"/>
            <ac:spMk id="6" creationId="{6509615C-49C9-4138-AAA0-9C095B3C57AF}"/>
          </ac:spMkLst>
        </pc:spChg>
        <pc:spChg chg="mod">
          <ac:chgData name="itpro guide" userId="1535074a45cce87e" providerId="LiveId" clId="{1A43B56C-5FC4-43E3-8F8D-2F30DA5F848D}" dt="2020-06-21T12:27:18.162" v="2631" actId="20577"/>
          <ac:spMkLst>
            <pc:docMk/>
            <pc:sldMk cId="548111238" sldId="340"/>
            <ac:spMk id="7" creationId="{2212F218-6CA8-466D-908A-FC1D2627757A}"/>
          </ac:spMkLst>
        </pc:spChg>
      </pc:sldChg>
      <pc:sldChg chg="delSp modSp mod">
        <pc:chgData name="itpro guide" userId="1535074a45cce87e" providerId="LiveId" clId="{1A43B56C-5FC4-43E3-8F8D-2F30DA5F848D}" dt="2020-06-19T16:44:43.127" v="2226" actId="20577"/>
        <pc:sldMkLst>
          <pc:docMk/>
          <pc:sldMk cId="1329715751" sldId="352"/>
        </pc:sldMkLst>
        <pc:spChg chg="mod">
          <ac:chgData name="itpro guide" userId="1535074a45cce87e" providerId="LiveId" clId="{1A43B56C-5FC4-43E3-8F8D-2F30DA5F848D}" dt="2020-06-19T11:08:47.388" v="72" actId="20577"/>
          <ac:spMkLst>
            <pc:docMk/>
            <pc:sldMk cId="1329715751" sldId="352"/>
            <ac:spMk id="5" creationId="{70ACB114-C570-4BBD-82CC-6C97971610A4}"/>
          </ac:spMkLst>
        </pc:spChg>
        <pc:spChg chg="mod">
          <ac:chgData name="itpro guide" userId="1535074a45cce87e" providerId="LiveId" clId="{1A43B56C-5FC4-43E3-8F8D-2F30DA5F848D}" dt="2020-06-19T16:44:43.127" v="2226" actId="20577"/>
          <ac:spMkLst>
            <pc:docMk/>
            <pc:sldMk cId="1329715751" sldId="352"/>
            <ac:spMk id="30" creationId="{C8C5727D-4795-4D4A-A8E5-8B7202FCDBD5}"/>
          </ac:spMkLst>
        </pc:spChg>
        <pc:picChg chg="del">
          <ac:chgData name="itpro guide" userId="1535074a45cce87e" providerId="LiveId" clId="{1A43B56C-5FC4-43E3-8F8D-2F30DA5F848D}" dt="2020-06-19T11:09:34.724" v="139" actId="478"/>
          <ac:picMkLst>
            <pc:docMk/>
            <pc:sldMk cId="1329715751" sldId="352"/>
            <ac:picMk id="4" creationId="{4BB8C7D4-52C9-415E-B232-CEE3952C976F}"/>
          </ac:picMkLst>
        </pc:picChg>
      </pc:sldChg>
      <pc:sldChg chg="addSp modSp mod">
        <pc:chgData name="itpro guide" userId="1535074a45cce87e" providerId="LiveId" clId="{1A43B56C-5FC4-43E3-8F8D-2F30DA5F848D}" dt="2020-06-19T11:17:50.730" v="398" actId="207"/>
        <pc:sldMkLst>
          <pc:docMk/>
          <pc:sldMk cId="3931007794" sldId="364"/>
        </pc:sldMkLst>
        <pc:spChg chg="mod">
          <ac:chgData name="itpro guide" userId="1535074a45cce87e" providerId="LiveId" clId="{1A43B56C-5FC4-43E3-8F8D-2F30DA5F848D}" dt="2020-06-19T11:16:25.435" v="304" actId="1076"/>
          <ac:spMkLst>
            <pc:docMk/>
            <pc:sldMk cId="3931007794" sldId="364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1:13:18.213" v="273"/>
          <ac:spMkLst>
            <pc:docMk/>
            <pc:sldMk cId="3931007794" sldId="364"/>
            <ac:spMk id="3" creationId="{DE0130B2-E447-465C-9780-4B441B51EB4E}"/>
          </ac:spMkLst>
        </pc:spChg>
        <pc:spChg chg="add mod">
          <ac:chgData name="itpro guide" userId="1535074a45cce87e" providerId="LiveId" clId="{1A43B56C-5FC4-43E3-8F8D-2F30DA5F848D}" dt="2020-06-19T11:15:30.931" v="297" actId="14100"/>
          <ac:spMkLst>
            <pc:docMk/>
            <pc:sldMk cId="3931007794" sldId="364"/>
            <ac:spMk id="4" creationId="{B6423117-89B9-46FB-8937-39F3917D0BC1}"/>
          </ac:spMkLst>
        </pc:spChg>
        <pc:spChg chg="mod">
          <ac:chgData name="itpro guide" userId="1535074a45cce87e" providerId="LiveId" clId="{1A43B56C-5FC4-43E3-8F8D-2F30DA5F848D}" dt="2020-06-19T11:13:22.036" v="274" actId="122"/>
          <ac:spMkLst>
            <pc:docMk/>
            <pc:sldMk cId="3931007794" sldId="364"/>
            <ac:spMk id="5" creationId="{0F4EFD66-B9EC-42EC-8D5C-36F24C65FF2C}"/>
          </ac:spMkLst>
        </pc:spChg>
        <pc:spChg chg="add mod">
          <ac:chgData name="itpro guide" userId="1535074a45cce87e" providerId="LiveId" clId="{1A43B56C-5FC4-43E3-8F8D-2F30DA5F848D}" dt="2020-06-19T11:15:40.653" v="299" actId="1076"/>
          <ac:spMkLst>
            <pc:docMk/>
            <pc:sldMk cId="3931007794" sldId="364"/>
            <ac:spMk id="28" creationId="{62C5F5BD-3C97-4DAC-97B5-BD2DDF9B1CFD}"/>
          </ac:spMkLst>
        </pc:spChg>
        <pc:spChg chg="add mod">
          <ac:chgData name="itpro guide" userId="1535074a45cce87e" providerId="LiveId" clId="{1A43B56C-5FC4-43E3-8F8D-2F30DA5F848D}" dt="2020-06-19T11:16:31.451" v="306" actId="14100"/>
          <ac:spMkLst>
            <pc:docMk/>
            <pc:sldMk cId="3931007794" sldId="364"/>
            <ac:spMk id="29" creationId="{523A9095-8D18-4494-AF00-94DC79D95F77}"/>
          </ac:spMkLst>
        </pc:spChg>
        <pc:spChg chg="add mod">
          <ac:chgData name="itpro guide" userId="1535074a45cce87e" providerId="LiveId" clId="{1A43B56C-5FC4-43E3-8F8D-2F30DA5F848D}" dt="2020-06-19T11:17:01.699" v="339" actId="20577"/>
          <ac:spMkLst>
            <pc:docMk/>
            <pc:sldMk cId="3931007794" sldId="364"/>
            <ac:spMk id="30" creationId="{148217C9-C152-4FF5-87E5-4BD19453E5E4}"/>
          </ac:spMkLst>
        </pc:spChg>
        <pc:spChg chg="add mod">
          <ac:chgData name="itpro guide" userId="1535074a45cce87e" providerId="LiveId" clId="{1A43B56C-5FC4-43E3-8F8D-2F30DA5F848D}" dt="2020-06-19T11:17:21.227" v="364" actId="1076"/>
          <ac:spMkLst>
            <pc:docMk/>
            <pc:sldMk cId="3931007794" sldId="364"/>
            <ac:spMk id="31" creationId="{335B5AAB-3092-4755-9472-845E854FA194}"/>
          </ac:spMkLst>
        </pc:spChg>
        <pc:spChg chg="add mod">
          <ac:chgData name="itpro guide" userId="1535074a45cce87e" providerId="LiveId" clId="{1A43B56C-5FC4-43E3-8F8D-2F30DA5F848D}" dt="2020-06-19T11:17:50.730" v="398" actId="207"/>
          <ac:spMkLst>
            <pc:docMk/>
            <pc:sldMk cId="3931007794" sldId="364"/>
            <ac:spMk id="32" creationId="{B928C70A-AED0-4F31-8B12-55CA5C392CF6}"/>
          </ac:spMkLst>
        </pc:spChg>
        <pc:picChg chg="add mod">
          <ac:chgData name="itpro guide" userId="1535074a45cce87e" providerId="LiveId" clId="{1A43B56C-5FC4-43E3-8F8D-2F30DA5F848D}" dt="2020-06-19T11:15:28.339" v="296" actId="1076"/>
          <ac:picMkLst>
            <pc:docMk/>
            <pc:sldMk cId="3931007794" sldId="364"/>
            <ac:picMk id="6" creationId="{00FAF7B9-BB32-4279-82AC-FA33235CD114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7" creationId="{AD3F5B98-AEB4-4CA9-9F1A-8DB218264947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8" creationId="{500BF7E9-5934-4AC7-ABF9-1C0D4DEB5E9E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9" creationId="{7055A9BE-F567-4A16-8599-E90A99C4731C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0" creationId="{EFAAD04B-9CC4-4C61-9FA7-45F718FAD81C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1" creationId="{488B11C9-9A73-4BD2-901E-D29B45C639E9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2" creationId="{2508DF00-5D1D-4AFD-A7AD-EABFABCF094D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3" creationId="{CB0778E9-6994-43C8-A6F2-448B31950D51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4" creationId="{CBD10078-945C-4FF8-A59D-C064A36AD730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5" creationId="{F494395C-D48D-4501-83E8-941EAD85AEB1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6" creationId="{CC3DB702-AD2B-45F4-A268-62FABB9E9E13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7" creationId="{EC07E0B7-AA98-452A-926B-5E785DA92A9D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8" creationId="{0E72E015-FFB2-4CD7-A409-90A658CC6E1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9" creationId="{F5D4D6E3-AE5E-4D0E-8AE4-AEF4D351A29D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0" creationId="{D9EB3436-BE31-440A-BEF5-7936A1F50FB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1" creationId="{D9543D9B-7105-4C01-8CE9-E5D05EC94A4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2" creationId="{D42B8618-49C6-42B7-81AC-F91042277D52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3" creationId="{8508553E-F794-440A-ACC0-3749DDDC227E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4" creationId="{013E4D08-B79F-44D9-8427-B4A97D85F6EC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5" creationId="{FBDC0F04-C995-4E94-A1D2-1057B0F06554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6" creationId="{E98F0319-DF0B-4976-9BF7-10BBB7EBDD74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7" creationId="{0E26E95B-53F9-4D85-A622-0DEAFAF41471}"/>
          </ac:picMkLst>
        </pc:picChg>
      </pc:sldChg>
      <pc:sldChg chg="addSp modSp del mod ord">
        <pc:chgData name="itpro guide" userId="1535074a45cce87e" providerId="LiveId" clId="{1A43B56C-5FC4-43E3-8F8D-2F30DA5F848D}" dt="2020-06-19T16:44:52.695" v="2229" actId="47"/>
        <pc:sldMkLst>
          <pc:docMk/>
          <pc:sldMk cId="3292190470" sldId="365"/>
        </pc:sldMkLst>
        <pc:spChg chg="mod">
          <ac:chgData name="itpro guide" userId="1535074a45cce87e" providerId="LiveId" clId="{1A43B56C-5FC4-43E3-8F8D-2F30DA5F848D}" dt="2020-06-19T15:55:58.287" v="1237" actId="1076"/>
          <ac:spMkLst>
            <pc:docMk/>
            <pc:sldMk cId="3292190470" sldId="365"/>
            <ac:spMk id="2" creationId="{07476FFF-E9E0-47F8-8D86-5A1E6E824CF9}"/>
          </ac:spMkLst>
        </pc:spChg>
        <pc:spChg chg="add mod">
          <ac:chgData name="itpro guide" userId="1535074a45cce87e" providerId="LiveId" clId="{1A43B56C-5FC4-43E3-8F8D-2F30DA5F848D}" dt="2020-06-19T16:09:15.592" v="1538" actId="20577"/>
          <ac:spMkLst>
            <pc:docMk/>
            <pc:sldMk cId="3292190470" sldId="365"/>
            <ac:spMk id="4" creationId="{57DE7870-1380-4FBF-98E5-118D082992DC}"/>
          </ac:spMkLst>
        </pc:spChg>
        <pc:spChg chg="mod">
          <ac:chgData name="itpro guide" userId="1535074a45cce87e" providerId="LiveId" clId="{1A43B56C-5FC4-43E3-8F8D-2F30DA5F848D}" dt="2020-06-19T11:40:26.420" v="1056" actId="20577"/>
          <ac:spMkLst>
            <pc:docMk/>
            <pc:sldMk cId="3292190470" sldId="365"/>
            <ac:spMk id="5" creationId="{0F4EFD66-B9EC-42EC-8D5C-36F24C65FF2C}"/>
          </ac:spMkLst>
        </pc:spChg>
        <pc:spChg chg="add mod">
          <ac:chgData name="itpro guide" userId="1535074a45cce87e" providerId="LiveId" clId="{1A43B56C-5FC4-43E3-8F8D-2F30DA5F848D}" dt="2020-06-19T16:13:59.495" v="1658" actId="1076"/>
          <ac:spMkLst>
            <pc:docMk/>
            <pc:sldMk cId="3292190470" sldId="365"/>
            <ac:spMk id="6" creationId="{D51BBF55-04AF-40F4-AACF-1087AB3D6022}"/>
          </ac:spMkLst>
        </pc:spChg>
        <pc:spChg chg="add mod">
          <ac:chgData name="itpro guide" userId="1535074a45cce87e" providerId="LiveId" clId="{1A43B56C-5FC4-43E3-8F8D-2F30DA5F848D}" dt="2020-06-19T15:52:16.463" v="1210" actId="1076"/>
          <ac:spMkLst>
            <pc:docMk/>
            <pc:sldMk cId="3292190470" sldId="365"/>
            <ac:spMk id="7" creationId="{D1833AED-85CF-4906-AEF1-A7090DBC3D9E}"/>
          </ac:spMkLst>
        </pc:spChg>
        <pc:spChg chg="add mod">
          <ac:chgData name="itpro guide" userId="1535074a45cce87e" providerId="LiveId" clId="{1A43B56C-5FC4-43E3-8F8D-2F30DA5F848D}" dt="2020-06-19T16:14:02.008" v="1659" actId="1076"/>
          <ac:spMkLst>
            <pc:docMk/>
            <pc:sldMk cId="3292190470" sldId="365"/>
            <ac:spMk id="8" creationId="{BD12D9AC-DC0A-4754-907F-35DA6B890E64}"/>
          </ac:spMkLst>
        </pc:spChg>
        <pc:spChg chg="add mod">
          <ac:chgData name="itpro guide" userId="1535074a45cce87e" providerId="LiveId" clId="{1A43B56C-5FC4-43E3-8F8D-2F30DA5F848D}" dt="2020-06-19T16:09:04.655" v="1536" actId="20577"/>
          <ac:spMkLst>
            <pc:docMk/>
            <pc:sldMk cId="3292190470" sldId="365"/>
            <ac:spMk id="9" creationId="{EBF4A996-7ED7-4F37-A51F-96A192540EDB}"/>
          </ac:spMkLst>
        </pc:spChg>
        <pc:spChg chg="add mod">
          <ac:chgData name="itpro guide" userId="1535074a45cce87e" providerId="LiveId" clId="{1A43B56C-5FC4-43E3-8F8D-2F30DA5F848D}" dt="2020-06-19T16:14:07.247" v="1661" actId="1076"/>
          <ac:spMkLst>
            <pc:docMk/>
            <pc:sldMk cId="3292190470" sldId="365"/>
            <ac:spMk id="10" creationId="{3A7578B3-C0C9-44C2-BAF2-C3FBAB6B5BFD}"/>
          </ac:spMkLst>
        </pc:spChg>
        <pc:spChg chg="add mod">
          <ac:chgData name="itpro guide" userId="1535074a45cce87e" providerId="LiveId" clId="{1A43B56C-5FC4-43E3-8F8D-2F30DA5F848D}" dt="2020-06-19T16:14:55.776" v="1669" actId="20577"/>
          <ac:spMkLst>
            <pc:docMk/>
            <pc:sldMk cId="3292190470" sldId="365"/>
            <ac:spMk id="11" creationId="{690C1A84-A493-4FAD-9567-24C69CEE0C0E}"/>
          </ac:spMkLst>
        </pc:spChg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292895775" sldId="366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478143066" sldId="367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51957864" sldId="368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804437268" sldId="369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531423582" sldId="370"/>
        </pc:sldMkLst>
      </pc:sldChg>
      <pc:sldChg chg="addSp delSp modSp add mod">
        <pc:chgData name="itpro guide" userId="1535074a45cce87e" providerId="LiveId" clId="{1A43B56C-5FC4-43E3-8F8D-2F30DA5F848D}" dt="2020-06-19T11:36:49.405" v="988" actId="13926"/>
        <pc:sldMkLst>
          <pc:docMk/>
          <pc:sldMk cId="451324747" sldId="371"/>
        </pc:sldMkLst>
        <pc:spChg chg="mod">
          <ac:chgData name="itpro guide" userId="1535074a45cce87e" providerId="LiveId" clId="{1A43B56C-5FC4-43E3-8F8D-2F30DA5F848D}" dt="2020-06-19T11:36:49.405" v="988" actId="13926"/>
          <ac:spMkLst>
            <pc:docMk/>
            <pc:sldMk cId="451324747" sldId="371"/>
            <ac:spMk id="2" creationId="{07476FFF-E9E0-47F8-8D86-5A1E6E824CF9}"/>
          </ac:spMkLst>
        </pc:spChg>
        <pc:spChg chg="add del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" creationId="{B6423117-89B9-46FB-8937-39F3917D0BC1}"/>
          </ac:spMkLst>
        </pc:spChg>
        <pc:spChg chg="mod">
          <ac:chgData name="itpro guide" userId="1535074a45cce87e" providerId="LiveId" clId="{1A43B56C-5FC4-43E3-8F8D-2F30DA5F848D}" dt="2020-06-19T11:18:32.884" v="400" actId="120"/>
          <ac:spMkLst>
            <pc:docMk/>
            <pc:sldMk cId="451324747" sldId="371"/>
            <ac:spMk id="5" creationId="{0F4EFD66-B9EC-42EC-8D5C-36F24C65FF2C}"/>
          </ac:spMkLst>
        </pc:spChg>
        <pc:spChg chg="del">
          <ac:chgData name="itpro guide" userId="1535074a45cce87e" providerId="LiveId" clId="{1A43B56C-5FC4-43E3-8F8D-2F30DA5F848D}" dt="2020-06-19T11:20:02.260" v="431" actId="478"/>
          <ac:spMkLst>
            <pc:docMk/>
            <pc:sldMk cId="451324747" sldId="371"/>
            <ac:spMk id="28" creationId="{62C5F5BD-3C97-4DAC-97B5-BD2DDF9B1CFD}"/>
          </ac:spMkLst>
        </pc:spChg>
        <pc:spChg chg="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29" creationId="{523A9095-8D18-4494-AF00-94DC79D95F77}"/>
          </ac:spMkLst>
        </pc:spChg>
        <pc:spChg chg="del">
          <ac:chgData name="itpro guide" userId="1535074a45cce87e" providerId="LiveId" clId="{1A43B56C-5FC4-43E3-8F8D-2F30DA5F848D}" dt="2020-06-19T11:20:02.260" v="431" actId="478"/>
          <ac:spMkLst>
            <pc:docMk/>
            <pc:sldMk cId="451324747" sldId="371"/>
            <ac:spMk id="30" creationId="{148217C9-C152-4FF5-87E5-4BD19453E5E4}"/>
          </ac:spMkLst>
        </pc:spChg>
        <pc:spChg chg="add del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31" creationId="{335B5AAB-3092-4755-9472-845E854FA194}"/>
          </ac:spMkLst>
        </pc:spChg>
        <pc:spChg chg="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32" creationId="{B928C70A-AED0-4F31-8B12-55CA5C392CF6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4" creationId="{B23A02F1-8961-4465-8047-4D8849AA23A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5" creationId="{54C9F15B-D683-40CB-AC3B-2074A209C6D8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7" creationId="{56B31275-6B76-4777-8C7A-CBE5CB79170C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8" creationId="{6C432E0F-7B8D-417C-91F0-29FBD761577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9" creationId="{8A9AF6B6-16B6-49DD-8EE9-4B090B6F6B58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60" creationId="{EC723A5E-0915-487D-A6CB-B91016AA8D26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2" creationId="{1CAAF9E3-9D8D-4F82-986E-5FE20039B25B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3" creationId="{9D65BB92-B7D4-4243-8164-2A76FA59D870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4" creationId="{6CF538DC-0025-49F5-A249-02F862854DC2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5" creationId="{7E79110C-48E9-4D00-A6E4-04A82ED0A024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6" creationId="{54198D19-5847-4589-9E0C-AE04B1D9910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7" creationId="{8F7E871A-1394-469F-B5FD-6CBA00B65AA1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8" creationId="{8ECE5844-87BF-4D89-B4AF-0E1148DC5CDF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9" creationId="{676A8039-E81F-402C-98FB-57FCD2017204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80" creationId="{899B2619-963F-4649-B744-CFB2A58EBC95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81" creationId="{7CEE6817-1F02-465D-AC0F-8EF2BA9C33AC}"/>
          </ac:spMkLst>
        </pc:sp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6" creationId="{00FAF7B9-BB32-4279-82AC-FA33235CD114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7" creationId="{AD3F5B98-AEB4-4CA9-9F1A-8DB218264947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8" creationId="{500BF7E9-5934-4AC7-ABF9-1C0D4DEB5E9E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9" creationId="{7055A9BE-F567-4A16-8599-E90A99C4731C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0" creationId="{EFAAD04B-9CC4-4C61-9FA7-45F718FAD81C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1" creationId="{488B11C9-9A73-4BD2-901E-D29B45C639E9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2" creationId="{2508DF00-5D1D-4AFD-A7AD-EABFABCF094D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3" creationId="{CB0778E9-6994-43C8-A6F2-448B31950D51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4" creationId="{CBD10078-945C-4FF8-A59D-C064A36AD730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5" creationId="{F494395C-D48D-4501-83E8-941EAD85AEB1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6" creationId="{CC3DB702-AD2B-45F4-A268-62FABB9E9E13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7" creationId="{EC07E0B7-AA98-452A-926B-5E785DA92A9D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8" creationId="{0E72E015-FFB2-4CD7-A409-90A658CC6E1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9" creationId="{F5D4D6E3-AE5E-4D0E-8AE4-AEF4D351A29D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0" creationId="{D9EB3436-BE31-440A-BEF5-7936A1F50FB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1" creationId="{D9543D9B-7105-4C01-8CE9-E5D05EC94A4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2" creationId="{D42B8618-49C6-42B7-81AC-F91042277D52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3" creationId="{8508553E-F794-440A-ACC0-3749DDDC227E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4" creationId="{013E4D08-B79F-44D9-8427-B4A97D85F6EC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5" creationId="{FBDC0F04-C995-4E94-A1D2-1057B0F06554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6" creationId="{E98F0319-DF0B-4976-9BF7-10BBB7EBDD74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7" creationId="{0E26E95B-53F9-4D85-A622-0DEAFAF41471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3" creationId="{D03D1A88-67D8-49C9-A6BF-844177DD8F90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4" creationId="{88464771-B959-4CE4-84EF-1602F6808D27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5" creationId="{3CE28558-5C58-4962-B33B-05D5E2F2E4F6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6" creationId="{32A8E7ED-8F5D-4225-B49E-A3C7B8B2BBE3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7" creationId="{D24A284D-746E-4EBA-A294-D4542DE5138B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8" creationId="{9DCCE3F3-09C2-4B8C-A36B-72CAE0CC4FFB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9" creationId="{8D0044D8-DADF-42CF-BF45-EDEFDFA6E700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0" creationId="{C0D818ED-FA59-477C-8268-29A267A1DDC6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1" creationId="{B247B8E3-4A4E-47BF-9D9B-C5741375F047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2" creationId="{38BA842B-B079-4F16-9B08-870D657B76DA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3" creationId="{677DCB9E-90DC-48D7-85E2-B8457EB8D6DE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6" creationId="{237213A9-29B8-4EA4-B8A1-B3F709CF6111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7" creationId="{43CEE527-9CE1-4C67-8417-FFE7B9EF458B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8" creationId="{16B1F0BD-8E9E-465A-9C90-41F2CBBE4EEC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9" creationId="{89FEFDB9-35CE-47AF-8874-7915EABC0C64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0" creationId="{F7049070-F8F3-42F2-80D7-F7C2E33CE52A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1" creationId="{855E912B-81CF-4EFC-8855-312A04EC9B7B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2" creationId="{30303C42-391F-4916-A980-1EEC28983EC8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3" creationId="{55786AFD-A90C-40C8-9344-DB376062BFAC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4" creationId="{178DC52E-A993-447B-9CF0-56B2A3F5B370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5" creationId="{B03C784E-5A24-4B20-BBDA-573B75865081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6" creationId="{5F14BBB5-F84E-43FC-91F6-1FBA08998C85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1" creationId="{04DB682C-5F65-4A22-858F-B669776637E6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2" creationId="{10BE0B1E-DBC3-4A37-BB3C-EE57CB665A6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3" creationId="{071A1B30-C51A-4EFA-80D7-1FEDAF908FD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4" creationId="{276FAA7E-DA0E-4464-BCE7-198759DD8A88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5" creationId="{FD92CDD8-EC1A-4563-BFBC-F442C997AE3B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6" creationId="{14A04EEA-40A0-40B7-88DA-6197C004550E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7" creationId="{24EE839F-88D3-446A-A9F4-444613693AD2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8" creationId="{16722465-253E-4A9E-9B7D-5259DBA5A7F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9" creationId="{E39DA4AF-9EBA-4FB7-AD7F-5B2CFEA8B29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70" creationId="{7B64C3BE-D047-4571-AE67-92BFC2D4B523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71" creationId="{C0D78C87-C76D-4684-9F27-6FA1D68FE286}"/>
          </ac:picMkLst>
        </pc:picChg>
      </pc:sldChg>
      <pc:sldChg chg="addSp delSp modSp add mod modNotesTx">
        <pc:chgData name="itpro guide" userId="1535074a45cce87e" providerId="LiveId" clId="{1A43B56C-5FC4-43E3-8F8D-2F30DA5F848D}" dt="2020-06-20T01:45:34.644" v="2629" actId="1076"/>
        <pc:sldMkLst>
          <pc:docMk/>
          <pc:sldMk cId="2247034942" sldId="372"/>
        </pc:sldMkLst>
        <pc:spChg chg="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2" creationId="{07476FFF-E9E0-47F8-8D86-5A1E6E824CF9}"/>
          </ac:spMkLst>
        </pc:spChg>
        <pc:spChg chg="del">
          <ac:chgData name="itpro guide" userId="1535074a45cce87e" providerId="LiveId" clId="{1A43B56C-5FC4-43E3-8F8D-2F30DA5F848D}" dt="2020-06-19T16:15:24.832" v="1671" actId="478"/>
          <ac:spMkLst>
            <pc:docMk/>
            <pc:sldMk cId="2247034942" sldId="372"/>
            <ac:spMk id="4" creationId="{57DE7870-1380-4FBF-98E5-118D082992DC}"/>
          </ac:spMkLst>
        </pc:spChg>
        <pc:spChg chg="mod">
          <ac:chgData name="itpro guide" userId="1535074a45cce87e" providerId="LiveId" clId="{1A43B56C-5FC4-43E3-8F8D-2F30DA5F848D}" dt="2020-06-19T16:16:10.391" v="1685" actId="207"/>
          <ac:spMkLst>
            <pc:docMk/>
            <pc:sldMk cId="2247034942" sldId="372"/>
            <ac:spMk id="6" creationId="{D51BBF55-04AF-40F4-AACF-1087AB3D6022}"/>
          </ac:spMkLst>
        </pc:spChg>
        <pc:spChg chg="del">
          <ac:chgData name="itpro guide" userId="1535074a45cce87e" providerId="LiveId" clId="{1A43B56C-5FC4-43E3-8F8D-2F30DA5F848D}" dt="2020-06-19T16:15:26.513" v="1672" actId="478"/>
          <ac:spMkLst>
            <pc:docMk/>
            <pc:sldMk cId="2247034942" sldId="372"/>
            <ac:spMk id="7" creationId="{D1833AED-85CF-4906-AEF1-A7090DBC3D9E}"/>
          </ac:spMkLst>
        </pc:spChg>
        <pc:spChg chg="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8" creationId="{BD12D9AC-DC0A-4754-907F-35DA6B890E64}"/>
          </ac:spMkLst>
        </pc:spChg>
        <pc:spChg chg="del">
          <ac:chgData name="itpro guide" userId="1535074a45cce87e" providerId="LiveId" clId="{1A43B56C-5FC4-43E3-8F8D-2F30DA5F848D}" dt="2020-06-19T16:15:27.502" v="1673" actId="478"/>
          <ac:spMkLst>
            <pc:docMk/>
            <pc:sldMk cId="2247034942" sldId="372"/>
            <ac:spMk id="9" creationId="{EBF4A996-7ED7-4F37-A51F-96A192540EDB}"/>
          </ac:spMkLst>
        </pc:spChg>
        <pc:spChg chg="del">
          <ac:chgData name="itpro guide" userId="1535074a45cce87e" providerId="LiveId" clId="{1A43B56C-5FC4-43E3-8F8D-2F30DA5F848D}" dt="2020-06-19T16:15:44.831" v="1679" actId="478"/>
          <ac:spMkLst>
            <pc:docMk/>
            <pc:sldMk cId="2247034942" sldId="372"/>
            <ac:spMk id="10" creationId="{3A7578B3-C0C9-44C2-BAF2-C3FBAB6B5BFD}"/>
          </ac:spMkLst>
        </pc:spChg>
        <pc:spChg chg="mod">
          <ac:chgData name="itpro guide" userId="1535074a45cce87e" providerId="LiveId" clId="{1A43B56C-5FC4-43E3-8F8D-2F30DA5F848D}" dt="2020-06-20T01:45:34.644" v="2629" actId="1076"/>
          <ac:spMkLst>
            <pc:docMk/>
            <pc:sldMk cId="2247034942" sldId="372"/>
            <ac:spMk id="11" creationId="{690C1A84-A493-4FAD-9567-24C69CEE0C0E}"/>
          </ac:spMkLst>
        </pc:spChg>
        <pc:spChg chg="add 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12" creationId="{85E982FE-FD8C-4B6B-9CAB-5D02E5D6D55E}"/>
          </ac:spMkLst>
        </pc:spChg>
      </pc:sldChg>
      <pc:sldChg chg="modSp add mod">
        <pc:chgData name="itpro guide" userId="1535074a45cce87e" providerId="LiveId" clId="{1A43B56C-5FC4-43E3-8F8D-2F30DA5F848D}" dt="2020-06-19T16:25:27.650" v="1767" actId="20577"/>
        <pc:sldMkLst>
          <pc:docMk/>
          <pc:sldMk cId="2739615048" sldId="373"/>
        </pc:sldMkLst>
        <pc:spChg chg="mod">
          <ac:chgData name="itpro guide" userId="1535074a45cce87e" providerId="LiveId" clId="{1A43B56C-5FC4-43E3-8F8D-2F30DA5F848D}" dt="2020-06-19T16:23:11.576" v="1725" actId="207"/>
          <ac:spMkLst>
            <pc:docMk/>
            <pc:sldMk cId="2739615048" sldId="373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6:23:15.152" v="1726" actId="207"/>
          <ac:spMkLst>
            <pc:docMk/>
            <pc:sldMk cId="2739615048" sldId="373"/>
            <ac:spMk id="6" creationId="{D51BBF55-04AF-40F4-AACF-1087AB3D6022}"/>
          </ac:spMkLst>
        </pc:spChg>
        <pc:spChg chg="mod">
          <ac:chgData name="itpro guide" userId="1535074a45cce87e" providerId="LiveId" clId="{1A43B56C-5FC4-43E3-8F8D-2F30DA5F848D}" dt="2020-06-19T16:25:27.650" v="1767" actId="20577"/>
          <ac:spMkLst>
            <pc:docMk/>
            <pc:sldMk cId="2739615048" sldId="373"/>
            <ac:spMk id="11" creationId="{690C1A84-A493-4FAD-9567-24C69CEE0C0E}"/>
          </ac:spMkLst>
        </pc:spChg>
      </pc:sldChg>
      <pc:sldChg chg="modSp add mod">
        <pc:chgData name="itpro guide" userId="1535074a45cce87e" providerId="LiveId" clId="{1A43B56C-5FC4-43E3-8F8D-2F30DA5F848D}" dt="2020-06-19T16:37:49.842" v="1840"/>
        <pc:sldMkLst>
          <pc:docMk/>
          <pc:sldMk cId="186249657" sldId="374"/>
        </pc:sldMkLst>
        <pc:spChg chg="mod">
          <ac:chgData name="itpro guide" userId="1535074a45cce87e" providerId="LiveId" clId="{1A43B56C-5FC4-43E3-8F8D-2F30DA5F848D}" dt="2020-06-19T16:25:43.384" v="1769" actId="207"/>
          <ac:spMkLst>
            <pc:docMk/>
            <pc:sldMk cId="186249657" sldId="374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6:37:49.842" v="1840"/>
          <ac:spMkLst>
            <pc:docMk/>
            <pc:sldMk cId="186249657" sldId="374"/>
            <ac:spMk id="11" creationId="{690C1A84-A493-4FAD-9567-24C69CEE0C0E}"/>
          </ac:spMkLst>
        </pc:spChg>
        <pc:spChg chg="mod">
          <ac:chgData name="itpro guide" userId="1535074a45cce87e" providerId="LiveId" clId="{1A43B56C-5FC4-43E3-8F8D-2F30DA5F848D}" dt="2020-06-19T16:25:47.785" v="1770" actId="207"/>
          <ac:spMkLst>
            <pc:docMk/>
            <pc:sldMk cId="186249657" sldId="374"/>
            <ac:spMk id="12" creationId="{85E982FE-FD8C-4B6B-9CAB-5D02E5D6D55E}"/>
          </ac:spMkLst>
        </pc:spChg>
      </pc:sldChg>
      <pc:sldChg chg="modSp add mod">
        <pc:chgData name="itpro guide" userId="1535074a45cce87e" providerId="LiveId" clId="{1A43B56C-5FC4-43E3-8F8D-2F30DA5F848D}" dt="2020-06-19T19:57:46.059" v="2431" actId="20577"/>
        <pc:sldMkLst>
          <pc:docMk/>
          <pc:sldMk cId="2956841919" sldId="375"/>
        </pc:sldMkLst>
        <pc:spChg chg="mod">
          <ac:chgData name="itpro guide" userId="1535074a45cce87e" providerId="LiveId" clId="{1A43B56C-5FC4-43E3-8F8D-2F30DA5F848D}" dt="2020-06-19T16:38:07.567" v="1843" actId="207"/>
          <ac:spMkLst>
            <pc:docMk/>
            <pc:sldMk cId="2956841919" sldId="375"/>
            <ac:spMk id="8" creationId="{BD12D9AC-DC0A-4754-907F-35DA6B890E64}"/>
          </ac:spMkLst>
        </pc:spChg>
        <pc:spChg chg="mod">
          <ac:chgData name="itpro guide" userId="1535074a45cce87e" providerId="LiveId" clId="{1A43B56C-5FC4-43E3-8F8D-2F30DA5F848D}" dt="2020-06-19T19:57:46.059" v="2431" actId="20577"/>
          <ac:spMkLst>
            <pc:docMk/>
            <pc:sldMk cId="2956841919" sldId="375"/>
            <ac:spMk id="11" creationId="{690C1A84-A493-4FAD-9567-24C69CEE0C0E}"/>
          </ac:spMkLst>
        </pc:spChg>
        <pc:spChg chg="mod">
          <ac:chgData name="itpro guide" userId="1535074a45cce87e" providerId="LiveId" clId="{1A43B56C-5FC4-43E3-8F8D-2F30DA5F848D}" dt="2020-06-19T16:38:04.177" v="1842" actId="207"/>
          <ac:spMkLst>
            <pc:docMk/>
            <pc:sldMk cId="2956841919" sldId="375"/>
            <ac:spMk id="12" creationId="{85E982FE-FD8C-4B6B-9CAB-5D02E5D6D55E}"/>
          </ac:spMkLst>
        </pc:spChg>
      </pc:sldChg>
      <pc:sldChg chg="delSp modSp new mod modNotesTx">
        <pc:chgData name="itpro guide" userId="1535074a45cce87e" providerId="LiveId" clId="{1A43B56C-5FC4-43E3-8F8D-2F30DA5F848D}" dt="2020-06-19T17:03:50.698" v="2373" actId="207"/>
        <pc:sldMkLst>
          <pc:docMk/>
          <pc:sldMk cId="2214118981" sldId="376"/>
        </pc:sldMkLst>
        <pc:spChg chg="mod">
          <ac:chgData name="itpro guide" userId="1535074a45cce87e" providerId="LiveId" clId="{1A43B56C-5FC4-43E3-8F8D-2F30DA5F848D}" dt="2020-06-19T17:03:50.698" v="2373" actId="207"/>
          <ac:spMkLst>
            <pc:docMk/>
            <pc:sldMk cId="2214118981" sldId="376"/>
            <ac:spMk id="2" creationId="{3C3BBC9F-B4F9-49AB-AA09-3FDE1F9A07F7}"/>
          </ac:spMkLst>
        </pc:spChg>
        <pc:spChg chg="del mod">
          <ac:chgData name="itpro guide" userId="1535074a45cce87e" providerId="LiveId" clId="{1A43B56C-5FC4-43E3-8F8D-2F30DA5F848D}" dt="2020-06-19T17:03:04.097" v="2372" actId="478"/>
          <ac:spMkLst>
            <pc:docMk/>
            <pc:sldMk cId="2214118981" sldId="376"/>
            <ac:spMk id="4" creationId="{D2E1C4A6-C995-43CF-8485-1E782F5C0BBA}"/>
          </ac:spMkLst>
        </pc:spChg>
        <pc:spChg chg="mod">
          <ac:chgData name="itpro guide" userId="1535074a45cce87e" providerId="LiveId" clId="{1A43B56C-5FC4-43E3-8F8D-2F30DA5F848D}" dt="2020-06-19T16:57:08.032" v="2246" actId="20577"/>
          <ac:spMkLst>
            <pc:docMk/>
            <pc:sldMk cId="2214118981" sldId="376"/>
            <ac:spMk id="5" creationId="{10816832-0360-4E19-AAFF-E5BC20A473FC}"/>
          </ac:spMkLst>
        </pc:spChg>
      </pc:sldChg>
    </pc:docChg>
  </pc:docChgLst>
  <pc:docChgLst>
    <pc:chgData name="itpro guide" userId="1535074a45cce87e" providerId="LiveId" clId="{57008C01-1E12-493C-AACB-0AC9202FBE80}"/>
    <pc:docChg chg="undo custSel addSld delSld modSld sldOrd">
      <pc:chgData name="itpro guide" userId="1535074a45cce87e" providerId="LiveId" clId="{57008C01-1E12-493C-AACB-0AC9202FBE80}" dt="2020-06-17T12:07:23.775" v="986" actId="5793"/>
      <pc:docMkLst>
        <pc:docMk/>
      </pc:docMkLst>
      <pc:sldChg chg="addSp modSp mod">
        <pc:chgData name="itpro guide" userId="1535074a45cce87e" providerId="LiveId" clId="{57008C01-1E12-493C-AACB-0AC9202FBE80}" dt="2020-06-17T09:35:24.820" v="976" actId="14100"/>
        <pc:sldMkLst>
          <pc:docMk/>
          <pc:sldMk cId="548111238" sldId="340"/>
        </pc:sldMkLst>
        <pc:spChg chg="mod">
          <ac:chgData name="itpro guide" userId="1535074a45cce87e" providerId="LiveId" clId="{57008C01-1E12-493C-AACB-0AC9202FBE80}" dt="2020-06-17T09:33:18.270" v="959" actId="20577"/>
          <ac:spMkLst>
            <pc:docMk/>
            <pc:sldMk cId="548111238" sldId="340"/>
            <ac:spMk id="2" creationId="{00000000-0000-0000-0000-000000000000}"/>
          </ac:spMkLst>
        </pc:spChg>
        <pc:spChg chg="add mod">
          <ac:chgData name="itpro guide" userId="1535074a45cce87e" providerId="LiveId" clId="{57008C01-1E12-493C-AACB-0AC9202FBE80}" dt="2020-06-17T09:34:35.971" v="961" actId="1076"/>
          <ac:spMkLst>
            <pc:docMk/>
            <pc:sldMk cId="548111238" sldId="340"/>
            <ac:spMk id="6" creationId="{6509615C-49C9-4138-AAA0-9C095B3C57AF}"/>
          </ac:spMkLst>
        </pc:spChg>
        <pc:spChg chg="add mod">
          <ac:chgData name="itpro guide" userId="1535074a45cce87e" providerId="LiveId" clId="{57008C01-1E12-493C-AACB-0AC9202FBE80}" dt="2020-06-17T09:35:06.035" v="973" actId="1076"/>
          <ac:spMkLst>
            <pc:docMk/>
            <pc:sldMk cId="548111238" sldId="340"/>
            <ac:spMk id="7" creationId="{2212F218-6CA8-466D-908A-FC1D2627757A}"/>
          </ac:spMkLst>
        </pc:spChg>
        <pc:cxnChg chg="add mod">
          <ac:chgData name="itpro guide" userId="1535074a45cce87e" providerId="LiveId" clId="{57008C01-1E12-493C-AACB-0AC9202FBE80}" dt="2020-06-17T09:35:24.820" v="976" actId="14100"/>
          <ac:cxnSpMkLst>
            <pc:docMk/>
            <pc:sldMk cId="548111238" sldId="340"/>
            <ac:cxnSpMk id="8" creationId="{CD2AA9BF-C9F8-400F-9082-702185294D3A}"/>
          </ac:cxnSpMkLst>
        </pc:cxnChg>
      </pc:sldChg>
      <pc:sldChg chg="modSp mod modNotesTx">
        <pc:chgData name="itpro guide" userId="1535074a45cce87e" providerId="LiveId" clId="{57008C01-1E12-493C-AACB-0AC9202FBE80}" dt="2020-06-17T12:07:23.775" v="986" actId="5793"/>
        <pc:sldMkLst>
          <pc:docMk/>
          <pc:sldMk cId="1329715751" sldId="352"/>
        </pc:sldMkLst>
        <pc:spChg chg="mod">
          <ac:chgData name="itpro guide" userId="1535074a45cce87e" providerId="LiveId" clId="{57008C01-1E12-493C-AACB-0AC9202FBE80}" dt="2020-06-17T07:19:36.413" v="7" actId="1076"/>
          <ac:spMkLst>
            <pc:docMk/>
            <pc:sldMk cId="1329715751" sldId="352"/>
            <ac:spMk id="30" creationId="{C8C5727D-4795-4D4A-A8E5-8B7202FCDBD5}"/>
          </ac:spMkLst>
        </pc:spChg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404239740" sldId="357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772674169" sldId="361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2672387350" sldId="362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387853381" sldId="363"/>
        </pc:sldMkLst>
      </pc:sldChg>
      <pc:sldChg chg="modNotesTx">
        <pc:chgData name="itpro guide" userId="1535074a45cce87e" providerId="LiveId" clId="{57008C01-1E12-493C-AACB-0AC9202FBE80}" dt="2020-06-17T09:38:23.643" v="977" actId="20577"/>
        <pc:sldMkLst>
          <pc:docMk/>
          <pc:sldMk cId="3931007794" sldId="364"/>
        </pc:sldMkLst>
      </pc:sldChg>
      <pc:sldChg chg="delSp mod">
        <pc:chgData name="itpro guide" userId="1535074a45cce87e" providerId="LiveId" clId="{57008C01-1E12-493C-AACB-0AC9202FBE80}" dt="2020-06-17T07:06:43.357" v="0" actId="478"/>
        <pc:sldMkLst>
          <pc:docMk/>
          <pc:sldMk cId="1292895775" sldId="366"/>
        </pc:sldMkLst>
        <pc:spChg chg="del">
          <ac:chgData name="itpro guide" userId="1535074a45cce87e" providerId="LiveId" clId="{57008C01-1E12-493C-AACB-0AC9202FBE80}" dt="2020-06-17T07:06:43.357" v="0" actId="478"/>
          <ac:spMkLst>
            <pc:docMk/>
            <pc:sldMk cId="1292895775" sldId="366"/>
            <ac:spMk id="4" creationId="{64D0F576-E645-4A76-8E48-06935B43930F}"/>
          </ac:spMkLst>
        </pc:spChg>
      </pc:sldChg>
      <pc:sldChg chg="addSp delSp modSp mod">
        <pc:chgData name="itpro guide" userId="1535074a45cce87e" providerId="LiveId" clId="{57008C01-1E12-493C-AACB-0AC9202FBE80}" dt="2020-06-17T07:27:40.497" v="218" actId="20577"/>
        <pc:sldMkLst>
          <pc:docMk/>
          <pc:sldMk cId="478143066" sldId="367"/>
        </pc:sldMkLst>
        <pc:spChg chg="mod">
          <ac:chgData name="itpro guide" userId="1535074a45cce87e" providerId="LiveId" clId="{57008C01-1E12-493C-AACB-0AC9202FBE80}" dt="2020-06-17T07:27:40.497" v="218" actId="20577"/>
          <ac:spMkLst>
            <pc:docMk/>
            <pc:sldMk cId="478143066" sldId="367"/>
            <ac:spMk id="2" creationId="{D5A1B761-7801-4101-9031-FE526F0276CC}"/>
          </ac:spMkLst>
        </pc:spChg>
        <pc:spChg chg="del">
          <ac:chgData name="itpro guide" userId="1535074a45cce87e" providerId="LiveId" clId="{57008C01-1E12-493C-AACB-0AC9202FBE80}" dt="2020-06-17T07:06:49.226" v="1" actId="478"/>
          <ac:spMkLst>
            <pc:docMk/>
            <pc:sldMk cId="478143066" sldId="367"/>
            <ac:spMk id="4" creationId="{64D0F576-E645-4A76-8E48-06935B43930F}"/>
          </ac:spMkLst>
        </pc:spChg>
        <pc:spChg chg="mod">
          <ac:chgData name="itpro guide" userId="1535074a45cce87e" providerId="LiveId" clId="{57008C01-1E12-493C-AACB-0AC9202FBE80}" dt="2020-06-17T07:23:45.716" v="87" actId="20577"/>
          <ac:spMkLst>
            <pc:docMk/>
            <pc:sldMk cId="478143066" sldId="367"/>
            <ac:spMk id="5" creationId="{189CEAB1-6839-45C3-B116-BAE514E0D3DD}"/>
          </ac:spMkLst>
        </pc:spChg>
        <pc:picChg chg="add mod ord">
          <ac:chgData name="itpro guide" userId="1535074a45cce87e" providerId="LiveId" clId="{57008C01-1E12-493C-AACB-0AC9202FBE80}" dt="2020-06-17T07:27:37.486" v="214" actId="167"/>
          <ac:picMkLst>
            <pc:docMk/>
            <pc:sldMk cId="478143066" sldId="367"/>
            <ac:picMk id="7" creationId="{9C83A004-5330-488C-AF12-D65757D790A5}"/>
          </ac:picMkLst>
        </pc:picChg>
      </pc:sldChg>
      <pc:sldChg chg="delSp modSp mod ord">
        <pc:chgData name="itpro guide" userId="1535074a45cce87e" providerId="LiveId" clId="{57008C01-1E12-493C-AACB-0AC9202FBE80}" dt="2020-06-17T07:23:21.247" v="42" actId="20577"/>
        <pc:sldMkLst>
          <pc:docMk/>
          <pc:sldMk cId="151957864" sldId="368"/>
        </pc:sldMkLst>
        <pc:spChg chg="del">
          <ac:chgData name="itpro guide" userId="1535074a45cce87e" providerId="LiveId" clId="{57008C01-1E12-493C-AACB-0AC9202FBE80}" dt="2020-06-17T07:06:55.242" v="2" actId="478"/>
          <ac:spMkLst>
            <pc:docMk/>
            <pc:sldMk cId="151957864" sldId="368"/>
            <ac:spMk id="4" creationId="{64D0F576-E645-4A76-8E48-06935B43930F}"/>
          </ac:spMkLst>
        </pc:spChg>
        <pc:spChg chg="mod">
          <ac:chgData name="itpro guide" userId="1535074a45cce87e" providerId="LiveId" clId="{57008C01-1E12-493C-AACB-0AC9202FBE80}" dt="2020-06-17T07:23:21.247" v="42" actId="20577"/>
          <ac:spMkLst>
            <pc:docMk/>
            <pc:sldMk cId="151957864" sldId="368"/>
            <ac:spMk id="5" creationId="{189CEAB1-6839-45C3-B116-BAE514E0D3DD}"/>
          </ac:spMkLst>
        </pc:spChg>
      </pc:sldChg>
      <pc:sldChg chg="addSp delSp modSp new mod">
        <pc:chgData name="itpro guide" userId="1535074a45cce87e" providerId="LiveId" clId="{57008C01-1E12-493C-AACB-0AC9202FBE80}" dt="2020-06-17T09:30:59.455" v="879" actId="20577"/>
        <pc:sldMkLst>
          <pc:docMk/>
          <pc:sldMk cId="1804437268" sldId="369"/>
        </pc:sldMkLst>
        <pc:spChg chg="mod">
          <ac:chgData name="itpro guide" userId="1535074a45cce87e" providerId="LiveId" clId="{57008C01-1E12-493C-AACB-0AC9202FBE80}" dt="2020-06-17T09:28:41.389" v="748" actId="1076"/>
          <ac:spMkLst>
            <pc:docMk/>
            <pc:sldMk cId="1804437268" sldId="369"/>
            <ac:spMk id="2" creationId="{BD8907DE-2764-42C7-B847-97EDAF5F08A2}"/>
          </ac:spMkLst>
        </pc:spChg>
        <pc:spChg chg="del">
          <ac:chgData name="itpro guide" userId="1535074a45cce87e" providerId="LiveId" clId="{57008C01-1E12-493C-AACB-0AC9202FBE80}" dt="2020-06-17T09:25:54.447" v="506" actId="478"/>
          <ac:spMkLst>
            <pc:docMk/>
            <pc:sldMk cId="1804437268" sldId="369"/>
            <ac:spMk id="4" creationId="{42FB84F9-525D-4133-9767-94681B25C20E}"/>
          </ac:spMkLst>
        </pc:spChg>
        <pc:spChg chg="mod">
          <ac:chgData name="itpro guide" userId="1535074a45cce87e" providerId="LiveId" clId="{57008C01-1E12-493C-AACB-0AC9202FBE80}" dt="2020-06-17T09:30:59.455" v="879" actId="20577"/>
          <ac:spMkLst>
            <pc:docMk/>
            <pc:sldMk cId="1804437268" sldId="369"/>
            <ac:spMk id="5" creationId="{98C28BE1-15A9-4E31-81CE-05AA11D56D9A}"/>
          </ac:spMkLst>
        </pc:spChg>
        <pc:spChg chg="add mod">
          <ac:chgData name="itpro guide" userId="1535074a45cce87e" providerId="LiveId" clId="{57008C01-1E12-493C-AACB-0AC9202FBE80}" dt="2020-06-17T09:29:27.468" v="821" actId="1076"/>
          <ac:spMkLst>
            <pc:docMk/>
            <pc:sldMk cId="1804437268" sldId="369"/>
            <ac:spMk id="6" creationId="{99F5F710-A339-4BE2-92E9-EA3116B6FCFC}"/>
          </ac:spMkLst>
        </pc:spChg>
        <pc:spChg chg="add del mod">
          <ac:chgData name="itpro guide" userId="1535074a45cce87e" providerId="LiveId" clId="{57008C01-1E12-493C-AACB-0AC9202FBE80}" dt="2020-06-17T09:28:32.238" v="745" actId="478"/>
          <ac:spMkLst>
            <pc:docMk/>
            <pc:sldMk cId="1804437268" sldId="369"/>
            <ac:spMk id="7" creationId="{3CF8C178-76B1-4BE5-A523-D3D3BE9B52AA}"/>
          </ac:spMkLst>
        </pc:spChg>
        <pc:spChg chg="add mod">
          <ac:chgData name="itpro guide" userId="1535074a45cce87e" providerId="LiveId" clId="{57008C01-1E12-493C-AACB-0AC9202FBE80}" dt="2020-06-17T09:28:48.283" v="749" actId="1076"/>
          <ac:spMkLst>
            <pc:docMk/>
            <pc:sldMk cId="1804437268" sldId="369"/>
            <ac:spMk id="8" creationId="{2518D2D5-C917-4C4C-AB65-BE0B67E1FB6A}"/>
          </ac:spMkLst>
        </pc:spChg>
      </pc:sldChg>
      <pc:sldChg chg="addSp delSp modSp add mod">
        <pc:chgData name="itpro guide" userId="1535074a45cce87e" providerId="LiveId" clId="{57008C01-1E12-493C-AACB-0AC9202FBE80}" dt="2020-06-17T09:29:58.579" v="831" actId="313"/>
        <pc:sldMkLst>
          <pc:docMk/>
          <pc:sldMk cId="1531423582" sldId="370"/>
        </pc:sldMkLst>
        <pc:spChg chg="mod">
          <ac:chgData name="itpro guide" userId="1535074a45cce87e" providerId="LiveId" clId="{57008C01-1E12-493C-AACB-0AC9202FBE80}" dt="2020-06-17T09:29:58.579" v="831" actId="313"/>
          <ac:spMkLst>
            <pc:docMk/>
            <pc:sldMk cId="1531423582" sldId="370"/>
            <ac:spMk id="2" creationId="{D5A1B761-7801-4101-9031-FE526F0276CC}"/>
          </ac:spMkLst>
        </pc:spChg>
        <pc:spChg chg="mod">
          <ac:chgData name="itpro guide" userId="1535074a45cce87e" providerId="LiveId" clId="{57008C01-1E12-493C-AACB-0AC9202FBE80}" dt="2020-06-17T09:19:57.041" v="263" actId="20577"/>
          <ac:spMkLst>
            <pc:docMk/>
            <pc:sldMk cId="1531423582" sldId="370"/>
            <ac:spMk id="5" creationId="{189CEAB1-6839-45C3-B116-BAE514E0D3DD}"/>
          </ac:spMkLst>
        </pc:spChg>
        <pc:picChg chg="add mod">
          <ac:chgData name="itpro guide" userId="1535074a45cce87e" providerId="LiveId" clId="{57008C01-1E12-493C-AACB-0AC9202FBE80}" dt="2020-06-17T07:44:26.603" v="228" actId="1076"/>
          <ac:picMkLst>
            <pc:docMk/>
            <pc:sldMk cId="1531423582" sldId="370"/>
            <ac:picMk id="6" creationId="{DB831F9E-5BA8-409D-9746-C67BF7C71B8F}"/>
          </ac:picMkLst>
        </pc:picChg>
        <pc:picChg chg="del">
          <ac:chgData name="itpro guide" userId="1535074a45cce87e" providerId="LiveId" clId="{57008C01-1E12-493C-AACB-0AC9202FBE80}" dt="2020-06-17T07:44:00.758" v="220" actId="478"/>
          <ac:picMkLst>
            <pc:docMk/>
            <pc:sldMk cId="1531423582" sldId="370"/>
            <ac:picMk id="7" creationId="{9C83A004-5330-488C-AF12-D65757D790A5}"/>
          </ac:picMkLst>
        </pc:picChg>
      </pc:sldChg>
    </pc:docChg>
  </pc:docChgLst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5T19:47:49.418" v="178" actId="20577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5T19:44:05.715" v="134" actId="478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5T19:41:23.411" v="58" actId="1076"/>
          <ac:spMkLst>
            <pc:docMk/>
            <pc:sldMk cId="1772674169" sldId="361"/>
            <ac:spMk id="17" creationId="{BF6C33B5-02DE-4C90-B03C-69434374BD98}"/>
          </ac:spMkLst>
        </pc:sp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5T19:46:16.308" v="137" actId="1076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5T19:46:16.308" v="137" actId="1076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delSp modSp add mod ord">
        <pc:chgData name="itpro guide" userId="1535074a45cce87e" providerId="LiveId" clId="{5151099F-BF8D-4D5C-8D6B-88CE37540909}" dt="2020-06-15T19:44:03.613" v="133" actId="478"/>
        <pc:sldMkLst>
          <pc:docMk/>
          <pc:sldMk cId="1387853381" sldId="363"/>
        </pc:sldMkLst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</pc:sldChg>
    </pc:docChg>
  </pc:docChgLst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71781BB4-626D-4FDF-A0E4-6E2F0EB9A501}"/>
    <pc:docChg chg="undo custSel addSld modSld">
      <pc:chgData name="itpro guide" userId="1535074a45cce87e" providerId="LiveId" clId="{71781BB4-626D-4FDF-A0E4-6E2F0EB9A501}" dt="2020-06-17T21:02:46.904" v="2006" actId="20577"/>
      <pc:docMkLst>
        <pc:docMk/>
      </pc:docMkLst>
      <pc:sldChg chg="modSp mod modNotesTx">
        <pc:chgData name="itpro guide" userId="1535074a45cce87e" providerId="LiveId" clId="{71781BB4-626D-4FDF-A0E4-6E2F0EB9A501}" dt="2020-06-16T14:06:04.522" v="396" actId="20577"/>
        <pc:sldMkLst>
          <pc:docMk/>
          <pc:sldMk cId="977761970" sldId="331"/>
        </pc:sldMkLst>
        <pc:spChg chg="mod">
          <ac:chgData name="itpro guide" userId="1535074a45cce87e" providerId="LiveId" clId="{71781BB4-626D-4FDF-A0E4-6E2F0EB9A501}" dt="2020-06-15T19:49:18.391" v="37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addSp delSp modSp mod modNotesTx">
        <pc:chgData name="itpro guide" userId="1535074a45cce87e" providerId="LiveId" clId="{71781BB4-626D-4FDF-A0E4-6E2F0EB9A501}" dt="2020-06-17T20:14:48.126" v="1599" actId="20577"/>
        <pc:sldMkLst>
          <pc:docMk/>
          <pc:sldMk cId="1329715751" sldId="352"/>
        </pc:sldMkLst>
        <pc:spChg chg="add del mod">
          <ac:chgData name="itpro guide" userId="1535074a45cce87e" providerId="LiveId" clId="{71781BB4-626D-4FDF-A0E4-6E2F0EB9A501}" dt="2020-06-16T13:56:30.165" v="40" actId="478"/>
          <ac:spMkLst>
            <pc:docMk/>
            <pc:sldMk cId="1329715751" sldId="352"/>
            <ac:spMk id="4" creationId="{367CFF0F-D2DF-49D7-BA47-BA20328256CB}"/>
          </ac:spMkLst>
        </pc:spChg>
        <pc:spChg chg="mod">
          <ac:chgData name="itpro guide" userId="1535074a45cce87e" providerId="LiveId" clId="{71781BB4-626D-4FDF-A0E4-6E2F0EB9A501}" dt="2020-06-16T13:57:06.293" v="93" actId="20577"/>
          <ac:spMkLst>
            <pc:docMk/>
            <pc:sldMk cId="1329715751" sldId="352"/>
            <ac:spMk id="5" creationId="{70ACB114-C570-4BBD-82CC-6C97971610A4}"/>
          </ac:spMkLst>
        </pc:spChg>
        <pc:spChg chg="del mod">
          <ac:chgData name="itpro guide" userId="1535074a45cce87e" providerId="LiveId" clId="{71781BB4-626D-4FDF-A0E4-6E2F0EB9A501}" dt="2020-06-16T13:57:10.645" v="94" actId="478"/>
          <ac:spMkLst>
            <pc:docMk/>
            <pc:sldMk cId="1329715751" sldId="352"/>
            <ac:spMk id="15" creationId="{FA1324F6-F8CE-45DB-8721-FED40792B87E}"/>
          </ac:spMkLst>
        </pc:spChg>
        <pc:spChg chg="del">
          <ac:chgData name="itpro guide" userId="1535074a45cce87e" providerId="LiveId" clId="{71781BB4-626D-4FDF-A0E4-6E2F0EB9A501}" dt="2020-06-16T13:56:40.293" v="49" actId="478"/>
          <ac:spMkLst>
            <pc:docMk/>
            <pc:sldMk cId="1329715751" sldId="352"/>
            <ac:spMk id="27" creationId="{90FCADBD-F479-4CF2-AA0D-96890C7A3E73}"/>
          </ac:spMkLst>
        </pc:spChg>
        <pc:spChg chg="del">
          <ac:chgData name="itpro guide" userId="1535074a45cce87e" providerId="LiveId" clId="{71781BB4-626D-4FDF-A0E4-6E2F0EB9A501}" dt="2020-06-16T13:56:38.426" v="47" actId="478"/>
          <ac:spMkLst>
            <pc:docMk/>
            <pc:sldMk cId="1329715751" sldId="352"/>
            <ac:spMk id="28" creationId="{DB808480-9EAB-4325-ADF5-445153A14AC1}"/>
          </ac:spMkLst>
        </pc:spChg>
        <pc:spChg chg="del">
          <ac:chgData name="itpro guide" userId="1535074a45cce87e" providerId="LiveId" clId="{71781BB4-626D-4FDF-A0E4-6E2F0EB9A501}" dt="2020-06-16T13:56:39.422" v="48" actId="478"/>
          <ac:spMkLst>
            <pc:docMk/>
            <pc:sldMk cId="1329715751" sldId="352"/>
            <ac:spMk id="29" creationId="{7AE959AF-B065-4F7F-8B2D-F00584CBB279}"/>
          </ac:spMkLst>
        </pc:spChg>
        <pc:spChg chg="mod">
          <ac:chgData name="itpro guide" userId="1535074a45cce87e" providerId="LiveId" clId="{71781BB4-626D-4FDF-A0E4-6E2F0EB9A501}" dt="2020-06-17T20:14:48.126" v="1599" actId="20577"/>
          <ac:spMkLst>
            <pc:docMk/>
            <pc:sldMk cId="1329715751" sldId="352"/>
            <ac:spMk id="30" creationId="{C8C5727D-4795-4D4A-A8E5-8B7202FCDBD5}"/>
          </ac:spMkLst>
        </pc:spChg>
        <pc:picChg chg="add mod">
          <ac:chgData name="itpro guide" userId="1535074a45cce87e" providerId="LiveId" clId="{71781BB4-626D-4FDF-A0E4-6E2F0EB9A501}" dt="2020-06-17T13:56:14.285" v="1539" actId="1076"/>
          <ac:picMkLst>
            <pc:docMk/>
            <pc:sldMk cId="1329715751" sldId="352"/>
            <ac:picMk id="4" creationId="{4BB8C7D4-52C9-415E-B232-CEE3952C976F}"/>
          </ac:picMkLst>
        </pc:picChg>
        <pc:picChg chg="add del mod">
          <ac:chgData name="itpro guide" userId="1535074a45cce87e" providerId="LiveId" clId="{71781BB4-626D-4FDF-A0E4-6E2F0EB9A501}" dt="2020-06-17T13:56:00.559" v="1530" actId="478"/>
          <ac:picMkLst>
            <pc:docMk/>
            <pc:sldMk cId="1329715751" sldId="352"/>
            <ac:picMk id="7" creationId="{1C14628A-9017-4581-8E07-BE6A3D234532}"/>
          </ac:picMkLst>
        </pc:picChg>
        <pc:picChg chg="del">
          <ac:chgData name="itpro guide" userId="1535074a45cce87e" providerId="LiveId" clId="{71781BB4-626D-4FDF-A0E4-6E2F0EB9A501}" dt="2020-06-16T13:56:26.792" v="38" actId="478"/>
          <ac:picMkLst>
            <pc:docMk/>
            <pc:sldMk cId="1329715751" sldId="352"/>
            <ac:picMk id="11" creationId="{349C40E6-3388-4FAD-9F16-84CA38BFC040}"/>
          </ac:picMkLst>
        </pc:picChg>
        <pc:picChg chg="del">
          <ac:chgData name="itpro guide" userId="1535074a45cce87e" providerId="LiveId" clId="{71781BB4-626D-4FDF-A0E4-6E2F0EB9A501}" dt="2020-06-16T13:56:28.541" v="39" actId="478"/>
          <ac:picMkLst>
            <pc:docMk/>
            <pc:sldMk cId="1329715751" sldId="352"/>
            <ac:picMk id="13" creationId="{BF547697-B305-4481-A25B-73AA1BA5942F}"/>
          </ac:picMkLst>
        </pc:picChg>
        <pc:cxnChg chg="del">
          <ac:chgData name="itpro guide" userId="1535074a45cce87e" providerId="LiveId" clId="{71781BB4-626D-4FDF-A0E4-6E2F0EB9A501}" dt="2020-06-16T13:56:32.602" v="42" actId="478"/>
          <ac:cxnSpMkLst>
            <pc:docMk/>
            <pc:sldMk cId="1329715751" sldId="352"/>
            <ac:cxnSpMk id="17" creationId="{356D619F-5D68-41EE-82C4-95D5958EEE46}"/>
          </ac:cxnSpMkLst>
        </pc:cxnChg>
        <pc:cxnChg chg="del">
          <ac:chgData name="itpro guide" userId="1535074a45cce87e" providerId="LiveId" clId="{71781BB4-626D-4FDF-A0E4-6E2F0EB9A501}" dt="2020-06-16T13:56:33.081" v="43" actId="478"/>
          <ac:cxnSpMkLst>
            <pc:docMk/>
            <pc:sldMk cId="1329715751" sldId="352"/>
            <ac:cxnSpMk id="19" creationId="{B8687215-2393-488D-8936-55D8304F2942}"/>
          </ac:cxnSpMkLst>
        </pc:cxnChg>
        <pc:cxnChg chg="del">
          <ac:chgData name="itpro guide" userId="1535074a45cce87e" providerId="LiveId" clId="{71781BB4-626D-4FDF-A0E4-6E2F0EB9A501}" dt="2020-06-16T13:56:34.109" v="44" actId="478"/>
          <ac:cxnSpMkLst>
            <pc:docMk/>
            <pc:sldMk cId="1329715751" sldId="352"/>
            <ac:cxnSpMk id="21" creationId="{0AE68770-AE22-49DD-8249-EE359BAE567A}"/>
          </ac:cxnSpMkLst>
        </pc:cxnChg>
        <pc:cxnChg chg="del">
          <ac:chgData name="itpro guide" userId="1535074a45cce87e" providerId="LiveId" clId="{71781BB4-626D-4FDF-A0E4-6E2F0EB9A501}" dt="2020-06-16T13:56:31.837" v="41" actId="478"/>
          <ac:cxnSpMkLst>
            <pc:docMk/>
            <pc:sldMk cId="1329715751" sldId="352"/>
            <ac:cxnSpMk id="23" creationId="{7BA8601C-35B6-40CF-BA3C-A8B0778138DD}"/>
          </ac:cxnSpMkLst>
        </pc:cxnChg>
        <pc:cxnChg chg="del">
          <ac:chgData name="itpro guide" userId="1535074a45cce87e" providerId="LiveId" clId="{71781BB4-626D-4FDF-A0E4-6E2F0EB9A501}" dt="2020-06-16T13:56:37.442" v="46" actId="478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Sp modSp new mod modNotesTx">
        <pc:chgData name="itpro guide" userId="1535074a45cce87e" providerId="LiveId" clId="{71781BB4-626D-4FDF-A0E4-6E2F0EB9A501}" dt="2020-06-16T17:36:03.897" v="772" actId="478"/>
        <pc:sldMkLst>
          <pc:docMk/>
          <pc:sldMk cId="3931007794" sldId="364"/>
        </pc:sldMkLst>
        <pc:spChg chg="mod">
          <ac:chgData name="itpro guide" userId="1535074a45cce87e" providerId="LiveId" clId="{71781BB4-626D-4FDF-A0E4-6E2F0EB9A501}" dt="2020-06-16T14:17:52.889" v="771" actId="20577"/>
          <ac:spMkLst>
            <pc:docMk/>
            <pc:sldMk cId="3931007794" sldId="364"/>
            <ac:spMk id="2" creationId="{07476FFF-E9E0-47F8-8D86-5A1E6E824CF9}"/>
          </ac:spMkLst>
        </pc:spChg>
        <pc:spChg chg="del">
          <ac:chgData name="itpro guide" userId="1535074a45cce87e" providerId="LiveId" clId="{71781BB4-626D-4FDF-A0E4-6E2F0EB9A501}" dt="2020-06-16T17:36:03.897" v="772" actId="478"/>
          <ac:spMkLst>
            <pc:docMk/>
            <pc:sldMk cId="3931007794" sldId="364"/>
            <ac:spMk id="4" creationId="{EEFD312B-6D7C-4E6D-AEA7-0FA7634F7A28}"/>
          </ac:spMkLst>
        </pc:spChg>
        <pc:spChg chg="mod">
          <ac:chgData name="itpro guide" userId="1535074a45cce87e" providerId="LiveId" clId="{71781BB4-626D-4FDF-A0E4-6E2F0EB9A501}" dt="2020-06-16T14:06:49.066" v="484" actId="20577"/>
          <ac:spMkLst>
            <pc:docMk/>
            <pc:sldMk cId="3931007794" sldId="364"/>
            <ac:spMk id="5" creationId="{0F4EFD66-B9EC-42EC-8D5C-36F24C65FF2C}"/>
          </ac:spMkLst>
        </pc:spChg>
      </pc:sldChg>
      <pc:sldChg chg="modSp add mod modNotesTx">
        <pc:chgData name="itpro guide" userId="1535074a45cce87e" providerId="LiveId" clId="{71781BB4-626D-4FDF-A0E4-6E2F0EB9A501}" dt="2020-06-16T18:06:20.789" v="1187" actId="20577"/>
        <pc:sldMkLst>
          <pc:docMk/>
          <pc:sldMk cId="3292190470" sldId="365"/>
        </pc:sldMkLst>
        <pc:spChg chg="mod">
          <ac:chgData name="itpro guide" userId="1535074a45cce87e" providerId="LiveId" clId="{71781BB4-626D-4FDF-A0E4-6E2F0EB9A501}" dt="2020-06-16T17:50:02.403" v="1155" actId="20577"/>
          <ac:spMkLst>
            <pc:docMk/>
            <pc:sldMk cId="3292190470" sldId="365"/>
            <ac:spMk id="2" creationId="{07476FFF-E9E0-47F8-8D86-5A1E6E824CF9}"/>
          </ac:spMkLst>
        </pc:spChg>
        <pc:spChg chg="mod">
          <ac:chgData name="itpro guide" userId="1535074a45cce87e" providerId="LiveId" clId="{71781BB4-626D-4FDF-A0E4-6E2F0EB9A501}" dt="2020-06-16T17:39:10.862" v="805" actId="313"/>
          <ac:spMkLst>
            <pc:docMk/>
            <pc:sldMk cId="3292190470" sldId="365"/>
            <ac:spMk id="5" creationId="{0F4EFD66-B9EC-42EC-8D5C-36F24C65FF2C}"/>
          </ac:spMkLst>
        </pc:spChg>
      </pc:sldChg>
      <pc:sldChg chg="modSp new mod">
        <pc:chgData name="itpro guide" userId="1535074a45cce87e" providerId="LiveId" clId="{71781BB4-626D-4FDF-A0E4-6E2F0EB9A501}" dt="2020-06-16T18:56:02.480" v="1504" actId="5793"/>
        <pc:sldMkLst>
          <pc:docMk/>
          <pc:sldMk cId="1292895775" sldId="366"/>
        </pc:sldMkLst>
        <pc:spChg chg="mod">
          <ac:chgData name="itpro guide" userId="1535074a45cce87e" providerId="LiveId" clId="{71781BB4-626D-4FDF-A0E4-6E2F0EB9A501}" dt="2020-06-16T18:56:02.480" v="1504" actId="5793"/>
          <ac:spMkLst>
            <pc:docMk/>
            <pc:sldMk cId="1292895775" sldId="366"/>
            <ac:spMk id="2" creationId="{D5A1B761-7801-4101-9031-FE526F0276CC}"/>
          </ac:spMkLst>
        </pc:spChg>
        <pc:spChg chg="mod">
          <ac:chgData name="itpro guide" userId="1535074a45cce87e" providerId="LiveId" clId="{71781BB4-626D-4FDF-A0E4-6E2F0EB9A501}" dt="2020-06-16T17:52:32.917" v="1182" actId="20577"/>
          <ac:spMkLst>
            <pc:docMk/>
            <pc:sldMk cId="1292895775" sldId="366"/>
            <ac:spMk id="5" creationId="{189CEAB1-6839-45C3-B116-BAE514E0D3DD}"/>
          </ac:spMkLst>
        </pc:spChg>
      </pc:sldChg>
      <pc:sldChg chg="add">
        <pc:chgData name="itpro guide" userId="1535074a45cce87e" providerId="LiveId" clId="{71781BB4-626D-4FDF-A0E4-6E2F0EB9A501}" dt="2020-06-16T18:56:07.857" v="1505"/>
        <pc:sldMkLst>
          <pc:docMk/>
          <pc:sldMk cId="478143066" sldId="367"/>
        </pc:sldMkLst>
      </pc:sldChg>
      <pc:sldChg chg="modSp add mod">
        <pc:chgData name="itpro guide" userId="1535074a45cce87e" providerId="LiveId" clId="{71781BB4-626D-4FDF-A0E4-6E2F0EB9A501}" dt="2020-06-17T21:02:46.904" v="2006" actId="20577"/>
        <pc:sldMkLst>
          <pc:docMk/>
          <pc:sldMk cId="151957864" sldId="368"/>
        </pc:sldMkLst>
        <pc:spChg chg="mod">
          <ac:chgData name="itpro guide" userId="1535074a45cce87e" providerId="LiveId" clId="{71781BB4-626D-4FDF-A0E4-6E2F0EB9A501}" dt="2020-06-17T21:02:46.904" v="2006" actId="20577"/>
          <ac:spMkLst>
            <pc:docMk/>
            <pc:sldMk cId="151957864" sldId="368"/>
            <ac:spMk id="2" creationId="{D5A1B761-7801-4101-9031-FE526F0276CC}"/>
          </ac:spMkLst>
        </pc:spChg>
        <pc:spChg chg="mod">
          <ac:chgData name="itpro guide" userId="1535074a45cce87e" providerId="LiveId" clId="{71781BB4-626D-4FDF-A0E4-6E2F0EB9A501}" dt="2020-06-16T18:58:09.409" v="1529" actId="20577"/>
          <ac:spMkLst>
            <pc:docMk/>
            <pc:sldMk cId="151957864" sldId="368"/>
            <ac:spMk id="5" creationId="{189CEAB1-6839-45C3-B116-BAE514E0D3DD}"/>
          </ac:spMkLst>
        </pc:spChg>
      </pc:sldChg>
      <pc:sldChg chg="modSp mod">
        <pc:chgData name="itpro guide" userId="1535074a45cce87e" providerId="LiveId" clId="{71781BB4-626D-4FDF-A0E4-6E2F0EB9A501}" dt="2020-06-17T14:37:26.368" v="1540" actId="313"/>
        <pc:sldMkLst>
          <pc:docMk/>
          <pc:sldMk cId="1804437268" sldId="369"/>
        </pc:sldMkLst>
        <pc:spChg chg="mod">
          <ac:chgData name="itpro guide" userId="1535074a45cce87e" providerId="LiveId" clId="{71781BB4-626D-4FDF-A0E4-6E2F0EB9A501}" dt="2020-06-17T14:37:26.368" v="1540" actId="313"/>
          <ac:spMkLst>
            <pc:docMk/>
            <pc:sldMk cId="1804437268" sldId="369"/>
            <ac:spMk id="5" creationId="{98C28BE1-15A9-4E31-81CE-05AA11D56D9A}"/>
          </ac:spMkLst>
        </pc:spChg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Importance planning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8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1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https://www.microsoft.com/en-us/licensing/product-licensing/microsoft-365-enterprise?activetab=m365-enterprise:primaryr6</a:t>
            </a:r>
          </a:p>
          <a:p>
            <a:r>
              <a:rPr lang="en-GB" dirty="0"/>
              <a:t>https://www.microsoft.com/en-us/licensing/product-licensing/microsoft-365-enterprise?activetab=m365-enterprise:primaryr5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53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https://www.microsoft.com/en-us/licensing/news/m365-firstline-workers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03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https://www.microsoft.com/en-us/licensing/product-licensing/microsoft-365-enterprise?activetab=m365-enterprise:primaryr7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41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https://www.microsoft.com/en-us/microsoft-365/government/compare-office-365-government-plans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89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https://www.microsoft.com/en-us/microsoft-365/business/microsoft-365-business-standard?activetab=pivot%3aoverviewtab</a:t>
            </a:r>
          </a:p>
          <a:p>
            <a:r>
              <a:rPr lang="en-GB" dirty="0"/>
              <a:t>https://www.microsoft.com/en-us/microsoft-365/business/office-365-f3?activetab=pivot:overviewtab</a:t>
            </a:r>
          </a:p>
          <a:p>
            <a:r>
              <a:rPr lang="en-GB" dirty="0"/>
              <a:t>https://www.microsoft.com/en-us/microsoft-365/microsoft-365-business-standard-one-month-trial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0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Microsoft Tenant and Subscription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Next Video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10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lvl="1" algn="ctr" fontAlgn="base"/>
            <a:r>
              <a:rPr lang="en-IN" sz="14400" dirty="0">
                <a:solidFill>
                  <a:schemeClr val="bg1"/>
                </a:solidFill>
              </a:rPr>
              <a:t>Create Microsoft Business Tenant</a:t>
            </a:r>
            <a:endParaRPr lang="en-GB" sz="14400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5185676" y="546559"/>
            <a:ext cx="6174474" cy="3568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Microsoft 365 Tenant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Microsoft Trial Subscription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Type of license for Microsoft M365 </a:t>
            </a:r>
          </a:p>
          <a:p>
            <a:pPr lvl="1">
              <a:lnSpc>
                <a:spcPct val="100000"/>
              </a:lnSpc>
            </a:pPr>
            <a:endParaRPr lang="en-US" sz="1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687395" y="1888995"/>
            <a:ext cx="946623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What is a Tenant?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Microsoft 365 Subscription &amp; License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Trial Subscriptions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476FFF-E9E0-47F8-8D86-5A1E6E824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29" y="1349825"/>
            <a:ext cx="10196209" cy="870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i="1" dirty="0">
                <a:solidFill>
                  <a:schemeClr val="tx1"/>
                </a:solidFill>
              </a:rPr>
              <a:t>Tenant is a representation of an organization</a:t>
            </a:r>
            <a:endParaRPr lang="en-GB" sz="4000" i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130B2-E447-465C-9780-4B441B51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EFD66-B9EC-42EC-8D5C-36F24C65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a Tenant</a:t>
            </a:r>
            <a:endParaRPr lang="en-GB" dirty="0"/>
          </a:p>
        </p:txBody>
      </p:sp>
      <p:pic>
        <p:nvPicPr>
          <p:cNvPr id="6" name="Content Placeholder 9" descr="User">
            <a:extLst>
              <a:ext uri="{FF2B5EF4-FFF2-40B4-BE49-F238E27FC236}">
                <a16:creationId xmlns:a16="http://schemas.microsoft.com/office/drawing/2014/main" id="{00FAF7B9-BB32-4279-82AC-FA33235CD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8007" y="3140007"/>
            <a:ext cx="914400" cy="914400"/>
          </a:xfrm>
          <a:prstGeom prst="rect">
            <a:avLst/>
          </a:prstGeom>
        </p:spPr>
      </p:pic>
      <p:pic>
        <p:nvPicPr>
          <p:cNvPr id="7" name="Graphic 6" descr="Stream">
            <a:extLst>
              <a:ext uri="{FF2B5EF4-FFF2-40B4-BE49-F238E27FC236}">
                <a16:creationId xmlns:a16="http://schemas.microsoft.com/office/drawing/2014/main" id="{AD3F5B98-AEB4-4CA9-9F1A-8DB2182649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6630" y="3178813"/>
            <a:ext cx="914400" cy="914400"/>
          </a:xfrm>
          <a:prstGeom prst="rect">
            <a:avLst/>
          </a:prstGeom>
        </p:spPr>
      </p:pic>
      <p:pic>
        <p:nvPicPr>
          <p:cNvPr id="8" name="Graphic 7" descr="Tablet">
            <a:extLst>
              <a:ext uri="{FF2B5EF4-FFF2-40B4-BE49-F238E27FC236}">
                <a16:creationId xmlns:a16="http://schemas.microsoft.com/office/drawing/2014/main" id="{500BF7E9-5934-4AC7-ABF9-1C0D4DEB5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38010" y="4690614"/>
            <a:ext cx="711640" cy="711640"/>
          </a:xfrm>
          <a:prstGeom prst="rect">
            <a:avLst/>
          </a:prstGeom>
        </p:spPr>
      </p:pic>
      <p:pic>
        <p:nvPicPr>
          <p:cNvPr id="9" name="Graphic 8" descr="Smart Phone">
            <a:extLst>
              <a:ext uri="{FF2B5EF4-FFF2-40B4-BE49-F238E27FC236}">
                <a16:creationId xmlns:a16="http://schemas.microsoft.com/office/drawing/2014/main" id="{7055A9BE-F567-4A16-8599-E90A99C473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20819" y="4026452"/>
            <a:ext cx="711640" cy="711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AAD04B-9CC4-4C61-9FA7-45F718FAD8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7416" y="5538728"/>
            <a:ext cx="598446" cy="578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8B11C9-9A73-4BD2-901E-D29B45C639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22845" y="4795485"/>
            <a:ext cx="651148" cy="4541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08DF00-5D1D-4AFD-A7AD-EABFABCF09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91243" y="5457522"/>
            <a:ext cx="580014" cy="5526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0778E9-6994-43C8-A6F2-448B31950D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93517" y="4711746"/>
            <a:ext cx="525296" cy="5088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D10078-945C-4FF8-A59D-C064A36AD73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01724" y="5538728"/>
            <a:ext cx="536240" cy="4869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94395C-D48D-4501-83E8-941EAD85AEB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93517" y="4047596"/>
            <a:ext cx="552655" cy="4924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3DB702-AD2B-45F4-A268-62FABB9E9E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91243" y="4026452"/>
            <a:ext cx="514352" cy="5690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423117-89B9-46FB-8937-39F3917D0BC1}"/>
              </a:ext>
            </a:extLst>
          </p:cNvPr>
          <p:cNvSpPr/>
          <p:nvPr/>
        </p:nvSpPr>
        <p:spPr>
          <a:xfrm>
            <a:off x="6835806" y="2769833"/>
            <a:ext cx="3187083" cy="343565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Content Placeholder 9" descr="User">
            <a:extLst>
              <a:ext uri="{FF2B5EF4-FFF2-40B4-BE49-F238E27FC236}">
                <a16:creationId xmlns:a16="http://schemas.microsoft.com/office/drawing/2014/main" id="{EC07E0B7-AA98-452A-926B-5E785DA92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36352" y="3140007"/>
            <a:ext cx="914400" cy="914400"/>
          </a:xfrm>
          <a:prstGeom prst="rect">
            <a:avLst/>
          </a:prstGeom>
        </p:spPr>
      </p:pic>
      <p:pic>
        <p:nvPicPr>
          <p:cNvPr id="18" name="Graphic 17" descr="Stream">
            <a:extLst>
              <a:ext uri="{FF2B5EF4-FFF2-40B4-BE49-F238E27FC236}">
                <a16:creationId xmlns:a16="http://schemas.microsoft.com/office/drawing/2014/main" id="{0E72E015-FFB2-4CD7-A409-90A658CC6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4975" y="3178813"/>
            <a:ext cx="914400" cy="914400"/>
          </a:xfrm>
          <a:prstGeom prst="rect">
            <a:avLst/>
          </a:prstGeom>
        </p:spPr>
      </p:pic>
      <p:pic>
        <p:nvPicPr>
          <p:cNvPr id="19" name="Graphic 18" descr="Tablet">
            <a:extLst>
              <a:ext uri="{FF2B5EF4-FFF2-40B4-BE49-F238E27FC236}">
                <a16:creationId xmlns:a16="http://schemas.microsoft.com/office/drawing/2014/main" id="{F5D4D6E3-AE5E-4D0E-8AE4-AEF4D351A2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86355" y="4690614"/>
            <a:ext cx="711640" cy="711640"/>
          </a:xfrm>
          <a:prstGeom prst="rect">
            <a:avLst/>
          </a:prstGeom>
        </p:spPr>
      </p:pic>
      <p:pic>
        <p:nvPicPr>
          <p:cNvPr id="20" name="Graphic 19" descr="Smart Phone">
            <a:extLst>
              <a:ext uri="{FF2B5EF4-FFF2-40B4-BE49-F238E27FC236}">
                <a16:creationId xmlns:a16="http://schemas.microsoft.com/office/drawing/2014/main" id="{D9EB3436-BE31-440A-BEF5-7936A1F50F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69164" y="4026452"/>
            <a:ext cx="711640" cy="7116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543D9B-7105-4C01-8CE9-E5D05EC94A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25761" y="5538728"/>
            <a:ext cx="598446" cy="57888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2B8618-49C6-42B7-81AC-F91042277D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71190" y="4795485"/>
            <a:ext cx="651148" cy="4541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08553E-F794-440A-ACC0-3749DDDC22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39588" y="5457522"/>
            <a:ext cx="580014" cy="5526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13E4D08-B79F-44D9-8427-B4A97D85F6E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41862" y="4711746"/>
            <a:ext cx="525296" cy="5088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BDC0F04-C995-4E94-A1D2-1057B0F0655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50069" y="5538728"/>
            <a:ext cx="536240" cy="4869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98F0319-DF0B-4976-9BF7-10BBB7EBDD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41862" y="4047596"/>
            <a:ext cx="552655" cy="49246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E26E95B-53F9-4D85-A622-0DEAFAF4147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39588" y="4026452"/>
            <a:ext cx="514352" cy="56907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2C5F5BD-3C97-4DAC-97B5-BD2DDF9B1CFD}"/>
              </a:ext>
            </a:extLst>
          </p:cNvPr>
          <p:cNvSpPr/>
          <p:nvPr/>
        </p:nvSpPr>
        <p:spPr>
          <a:xfrm>
            <a:off x="3384151" y="2769833"/>
            <a:ext cx="3187083" cy="343565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3A9095-8D18-4494-AF00-94DC79D95F77}"/>
              </a:ext>
            </a:extLst>
          </p:cNvPr>
          <p:cNvSpPr/>
          <p:nvPr/>
        </p:nvSpPr>
        <p:spPr>
          <a:xfrm>
            <a:off x="2391097" y="2077375"/>
            <a:ext cx="7791591" cy="4278975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8217C9-C152-4FF5-87E5-4BD19453E5E4}"/>
              </a:ext>
            </a:extLst>
          </p:cNvPr>
          <p:cNvSpPr txBox="1"/>
          <p:nvPr/>
        </p:nvSpPr>
        <p:spPr>
          <a:xfrm>
            <a:off x="3488924" y="2831977"/>
            <a:ext cx="186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Tenant: </a:t>
            </a:r>
            <a:r>
              <a:rPr lang="en-IN" dirty="0" err="1"/>
              <a:t>abcCargo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5B5AAB-3092-4755-9472-845E854FA194}"/>
              </a:ext>
            </a:extLst>
          </p:cNvPr>
          <p:cNvSpPr txBox="1"/>
          <p:nvPr/>
        </p:nvSpPr>
        <p:spPr>
          <a:xfrm>
            <a:off x="6899962" y="2814829"/>
            <a:ext cx="225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Tenant: </a:t>
            </a:r>
            <a:r>
              <a:rPr lang="en-IN" dirty="0" err="1"/>
              <a:t>XyzHospital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8C70A-AED0-4F31-8B12-55CA5C392CF6}"/>
              </a:ext>
            </a:extLst>
          </p:cNvPr>
          <p:cNvSpPr txBox="1"/>
          <p:nvPr/>
        </p:nvSpPr>
        <p:spPr>
          <a:xfrm>
            <a:off x="2517804" y="2197096"/>
            <a:ext cx="305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Microsoft 365 Datacentre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00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476FFF-E9E0-47F8-8D86-5A1E6E824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90" y="1445598"/>
            <a:ext cx="10196209" cy="1764409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Office 365 subscription need a to choose a domain tenantname.onmicrosoft.com (Example: </a:t>
            </a:r>
            <a:r>
              <a:rPr lang="en-IN" sz="1800" dirty="0">
                <a:solidFill>
                  <a:schemeClr val="tx1"/>
                </a:solidFill>
                <a:highlight>
                  <a:srgbClr val="FFFF00"/>
                </a:highlight>
              </a:rPr>
              <a:t>abcCargo</a:t>
            </a:r>
            <a:r>
              <a:rPr lang="en-IN" sz="1800" dirty="0">
                <a:solidFill>
                  <a:schemeClr val="tx1"/>
                </a:solidFill>
              </a:rPr>
              <a:t>.onmicrosoft.com)</a:t>
            </a:r>
          </a:p>
          <a:p>
            <a:r>
              <a:rPr lang="en-IN" sz="1800" dirty="0">
                <a:solidFill>
                  <a:schemeClr val="tx1"/>
                </a:solidFill>
              </a:rPr>
              <a:t>Initial Domain forms with onmicrosoft.com cannot be changed</a:t>
            </a:r>
          </a:p>
          <a:p>
            <a:r>
              <a:rPr lang="en-IN" sz="1800" dirty="0">
                <a:solidFill>
                  <a:schemeClr val="tx1"/>
                </a:solidFill>
              </a:rPr>
              <a:t>No cost for tenant</a:t>
            </a:r>
          </a:p>
          <a:p>
            <a:r>
              <a:rPr lang="en-IN" sz="1800" dirty="0">
                <a:solidFill>
                  <a:schemeClr val="tx1"/>
                </a:solidFill>
              </a:rPr>
              <a:t>Payment based upon subscription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130B2-E447-465C-9780-4B441B51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EFD66-B9EC-42EC-8D5C-36F24C65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Tenant</a:t>
            </a:r>
            <a:endParaRPr lang="en-GB" dirty="0"/>
          </a:p>
        </p:txBody>
      </p:sp>
      <p:pic>
        <p:nvPicPr>
          <p:cNvPr id="6" name="Content Placeholder 9" descr="User">
            <a:extLst>
              <a:ext uri="{FF2B5EF4-FFF2-40B4-BE49-F238E27FC236}">
                <a16:creationId xmlns:a16="http://schemas.microsoft.com/office/drawing/2014/main" id="{00FAF7B9-BB32-4279-82AC-FA33235CD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7182" y="4215915"/>
            <a:ext cx="381998" cy="381998"/>
          </a:xfrm>
          <a:prstGeom prst="rect">
            <a:avLst/>
          </a:prstGeom>
        </p:spPr>
      </p:pic>
      <p:pic>
        <p:nvPicPr>
          <p:cNvPr id="7" name="Graphic 6" descr="Stream">
            <a:extLst>
              <a:ext uri="{FF2B5EF4-FFF2-40B4-BE49-F238E27FC236}">
                <a16:creationId xmlns:a16="http://schemas.microsoft.com/office/drawing/2014/main" id="{AD3F5B98-AEB4-4CA9-9F1A-8DB2182649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6360" y="4203563"/>
            <a:ext cx="391112" cy="391112"/>
          </a:xfrm>
          <a:prstGeom prst="rect">
            <a:avLst/>
          </a:prstGeom>
        </p:spPr>
      </p:pic>
      <p:pic>
        <p:nvPicPr>
          <p:cNvPr id="8" name="Graphic 7" descr="Tablet">
            <a:extLst>
              <a:ext uri="{FF2B5EF4-FFF2-40B4-BE49-F238E27FC236}">
                <a16:creationId xmlns:a16="http://schemas.microsoft.com/office/drawing/2014/main" id="{500BF7E9-5934-4AC7-ABF9-1C0D4DEB5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2329" y="4965998"/>
            <a:ext cx="363979" cy="363979"/>
          </a:xfrm>
          <a:prstGeom prst="rect">
            <a:avLst/>
          </a:prstGeom>
        </p:spPr>
      </p:pic>
      <p:pic>
        <p:nvPicPr>
          <p:cNvPr id="9" name="Graphic 8" descr="Smart Phone">
            <a:extLst>
              <a:ext uri="{FF2B5EF4-FFF2-40B4-BE49-F238E27FC236}">
                <a16:creationId xmlns:a16="http://schemas.microsoft.com/office/drawing/2014/main" id="{7055A9BE-F567-4A16-8599-E90A99C473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2329" y="4236765"/>
            <a:ext cx="343469" cy="343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AAD04B-9CC4-4C61-9FA7-45F718FAD8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83933" y="4959800"/>
            <a:ext cx="376276" cy="363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8B11C9-9A73-4BD2-901E-D29B45C639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3933" y="4594675"/>
            <a:ext cx="384734" cy="2683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08DF00-5D1D-4AFD-A7AD-EABFABCF09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8979" y="4935847"/>
            <a:ext cx="381998" cy="3639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0778E9-6994-43C8-A6F2-448B31950D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5895" y="4605001"/>
            <a:ext cx="256845" cy="2488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D10078-945C-4FF8-A59D-C064A36AD73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28394" y="4959800"/>
            <a:ext cx="400786" cy="3639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94395C-D48D-4501-83E8-941EAD85AEB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52330" y="4612265"/>
            <a:ext cx="302789" cy="2698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3DB702-AD2B-45F4-A268-62FABB9E9E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24820" y="4603573"/>
            <a:ext cx="203188" cy="2248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423117-89B9-46FB-8937-39F3917D0BC1}"/>
              </a:ext>
            </a:extLst>
          </p:cNvPr>
          <p:cNvSpPr/>
          <p:nvPr/>
        </p:nvSpPr>
        <p:spPr>
          <a:xfrm>
            <a:off x="921984" y="3761352"/>
            <a:ext cx="2072826" cy="176777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3A9095-8D18-4494-AF00-94DC79D95F77}"/>
              </a:ext>
            </a:extLst>
          </p:cNvPr>
          <p:cNvSpPr/>
          <p:nvPr/>
        </p:nvSpPr>
        <p:spPr>
          <a:xfrm>
            <a:off x="845343" y="3272659"/>
            <a:ext cx="4974853" cy="2426806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5B5AAB-3092-4755-9472-845E854FA194}"/>
              </a:ext>
            </a:extLst>
          </p:cNvPr>
          <p:cNvSpPr txBox="1"/>
          <p:nvPr/>
        </p:nvSpPr>
        <p:spPr>
          <a:xfrm>
            <a:off x="1001278" y="3761352"/>
            <a:ext cx="225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Tenant: </a:t>
            </a:r>
            <a:r>
              <a:rPr lang="en-IN" dirty="0" err="1"/>
              <a:t>abcCargo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8C70A-AED0-4F31-8B12-55CA5C392CF6}"/>
              </a:ext>
            </a:extLst>
          </p:cNvPr>
          <p:cNvSpPr txBox="1"/>
          <p:nvPr/>
        </p:nvSpPr>
        <p:spPr>
          <a:xfrm>
            <a:off x="845343" y="3306789"/>
            <a:ext cx="305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Microsoft 365 Datacentre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3" name="Content Placeholder 9" descr="User">
            <a:extLst>
              <a:ext uri="{FF2B5EF4-FFF2-40B4-BE49-F238E27FC236}">
                <a16:creationId xmlns:a16="http://schemas.microsoft.com/office/drawing/2014/main" id="{D03D1A88-67D8-49C9-A6BF-844177DD8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0663" y="4215915"/>
            <a:ext cx="381998" cy="381998"/>
          </a:xfrm>
          <a:prstGeom prst="rect">
            <a:avLst/>
          </a:prstGeom>
        </p:spPr>
      </p:pic>
      <p:pic>
        <p:nvPicPr>
          <p:cNvPr id="34" name="Graphic 33" descr="Stream">
            <a:extLst>
              <a:ext uri="{FF2B5EF4-FFF2-40B4-BE49-F238E27FC236}">
                <a16:creationId xmlns:a16="http://schemas.microsoft.com/office/drawing/2014/main" id="{88464771-B959-4CE4-84EF-1602F6808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89841" y="4203563"/>
            <a:ext cx="391112" cy="391112"/>
          </a:xfrm>
          <a:prstGeom prst="rect">
            <a:avLst/>
          </a:prstGeom>
        </p:spPr>
      </p:pic>
      <p:pic>
        <p:nvPicPr>
          <p:cNvPr id="35" name="Graphic 34" descr="Tablet">
            <a:extLst>
              <a:ext uri="{FF2B5EF4-FFF2-40B4-BE49-F238E27FC236}">
                <a16:creationId xmlns:a16="http://schemas.microsoft.com/office/drawing/2014/main" id="{3CE28558-5C58-4962-B33B-05D5E2F2E4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5810" y="4965998"/>
            <a:ext cx="363979" cy="363979"/>
          </a:xfrm>
          <a:prstGeom prst="rect">
            <a:avLst/>
          </a:prstGeom>
        </p:spPr>
      </p:pic>
      <p:pic>
        <p:nvPicPr>
          <p:cNvPr id="36" name="Graphic 35" descr="Smart Phone">
            <a:extLst>
              <a:ext uri="{FF2B5EF4-FFF2-40B4-BE49-F238E27FC236}">
                <a16:creationId xmlns:a16="http://schemas.microsoft.com/office/drawing/2014/main" id="{32A8E7ED-8F5D-4225-B49E-A3C7B8B2BB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65810" y="4236765"/>
            <a:ext cx="343469" cy="34346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24A284D-746E-4EBA-A294-D4542DE513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47414" y="4959800"/>
            <a:ext cx="376276" cy="36397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DCCE3F3-09C2-4B8C-A36B-72CAE0CC4F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47414" y="4594675"/>
            <a:ext cx="384734" cy="2683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D0044D8-DADF-42CF-BF45-EDEFDFA6E7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52460" y="4935847"/>
            <a:ext cx="381998" cy="3639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0D818ED-FA59-477C-8268-29A267A1DDC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19376" y="4605001"/>
            <a:ext cx="256845" cy="24881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247B8E3-4A4E-47BF-9D9B-C5741375F0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91875" y="4959800"/>
            <a:ext cx="400786" cy="36397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8BA842B-B079-4F16-9B08-870D657B76D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15811" y="4612265"/>
            <a:ext cx="302789" cy="2698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7DCB9E-90DC-48D7-85E2-B8457EB8D6D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88301" y="4603573"/>
            <a:ext cx="203188" cy="22480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23A02F1-8961-4465-8047-4D8849AA23A9}"/>
              </a:ext>
            </a:extLst>
          </p:cNvPr>
          <p:cNvSpPr/>
          <p:nvPr/>
        </p:nvSpPr>
        <p:spPr>
          <a:xfrm>
            <a:off x="3485465" y="3761352"/>
            <a:ext cx="2072826" cy="176777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C9F15B-D683-40CB-AC3B-2074A209C6D8}"/>
              </a:ext>
            </a:extLst>
          </p:cNvPr>
          <p:cNvSpPr txBox="1"/>
          <p:nvPr/>
        </p:nvSpPr>
        <p:spPr>
          <a:xfrm>
            <a:off x="3564759" y="3761352"/>
            <a:ext cx="225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Tenant: </a:t>
            </a:r>
            <a:r>
              <a:rPr lang="en-IN" dirty="0" err="1"/>
              <a:t>XyzHospital</a:t>
            </a:r>
            <a:endParaRPr lang="en-GB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6B31275-6B76-4777-8C7A-CBE5CB79170C}"/>
              </a:ext>
            </a:extLst>
          </p:cNvPr>
          <p:cNvSpPr/>
          <p:nvPr/>
        </p:nvSpPr>
        <p:spPr>
          <a:xfrm>
            <a:off x="6387492" y="3761352"/>
            <a:ext cx="2072826" cy="176777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C432E0F-7B8D-417C-91F0-29FBD7615779}"/>
              </a:ext>
            </a:extLst>
          </p:cNvPr>
          <p:cNvSpPr/>
          <p:nvPr/>
        </p:nvSpPr>
        <p:spPr>
          <a:xfrm>
            <a:off x="6310851" y="3272659"/>
            <a:ext cx="4974853" cy="2426806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9AF6B6-16B6-49DD-8EE9-4B090B6F6B58}"/>
              </a:ext>
            </a:extLst>
          </p:cNvPr>
          <p:cNvSpPr txBox="1"/>
          <p:nvPr/>
        </p:nvSpPr>
        <p:spPr>
          <a:xfrm>
            <a:off x="6466786" y="3761352"/>
            <a:ext cx="225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Tenant: 1001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723A5E-0915-487D-A6CB-B91016AA8D26}"/>
              </a:ext>
            </a:extLst>
          </p:cNvPr>
          <p:cNvSpPr txBox="1"/>
          <p:nvPr/>
        </p:nvSpPr>
        <p:spPr>
          <a:xfrm>
            <a:off x="6310851" y="3306789"/>
            <a:ext cx="305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Apartment Complex 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CAAF9E3-9D8D-4F82-986E-5FE20039B25B}"/>
              </a:ext>
            </a:extLst>
          </p:cNvPr>
          <p:cNvSpPr/>
          <p:nvPr/>
        </p:nvSpPr>
        <p:spPr>
          <a:xfrm>
            <a:off x="8950973" y="3761352"/>
            <a:ext cx="2072826" cy="176777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65BB92-B7D4-4243-8164-2A76FA59D870}"/>
              </a:ext>
            </a:extLst>
          </p:cNvPr>
          <p:cNvSpPr txBox="1"/>
          <p:nvPr/>
        </p:nvSpPr>
        <p:spPr>
          <a:xfrm>
            <a:off x="9030267" y="3761352"/>
            <a:ext cx="225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Tenant: 1002</a:t>
            </a:r>
            <a:endParaRPr lang="en-GB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CF538DC-0025-49F5-A249-02F862854DC2}"/>
              </a:ext>
            </a:extLst>
          </p:cNvPr>
          <p:cNvSpPr/>
          <p:nvPr/>
        </p:nvSpPr>
        <p:spPr>
          <a:xfrm>
            <a:off x="6489652" y="4190677"/>
            <a:ext cx="908482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Bathroom</a:t>
            </a:r>
            <a:endParaRPr lang="en-GB" sz="1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79110C-48E9-4D00-A6E4-04A82ED0A024}"/>
              </a:ext>
            </a:extLst>
          </p:cNvPr>
          <p:cNvSpPr/>
          <p:nvPr/>
        </p:nvSpPr>
        <p:spPr>
          <a:xfrm>
            <a:off x="6489652" y="4751180"/>
            <a:ext cx="908482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Bedroom</a:t>
            </a:r>
            <a:endParaRPr lang="en-GB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4198D19-5847-4589-9E0C-AE04B1D99109}"/>
              </a:ext>
            </a:extLst>
          </p:cNvPr>
          <p:cNvSpPr/>
          <p:nvPr/>
        </p:nvSpPr>
        <p:spPr>
          <a:xfrm>
            <a:off x="7474775" y="4190677"/>
            <a:ext cx="908482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TV Room</a:t>
            </a:r>
            <a:endParaRPr lang="en-GB" sz="1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F7E871A-1394-469F-B5FD-6CBA00B65AA1}"/>
              </a:ext>
            </a:extLst>
          </p:cNvPr>
          <p:cNvSpPr/>
          <p:nvPr/>
        </p:nvSpPr>
        <p:spPr>
          <a:xfrm>
            <a:off x="7486238" y="4751179"/>
            <a:ext cx="908482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Balcony</a:t>
            </a:r>
            <a:endParaRPr lang="en-GB" sz="14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ECE5844-87BF-4D89-B4AF-0E1148DC5CDF}"/>
              </a:ext>
            </a:extLst>
          </p:cNvPr>
          <p:cNvSpPr/>
          <p:nvPr/>
        </p:nvSpPr>
        <p:spPr>
          <a:xfrm>
            <a:off x="9039225" y="4208674"/>
            <a:ext cx="908482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Bathroom</a:t>
            </a:r>
            <a:endParaRPr lang="en-GB" sz="1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76A8039-E81F-402C-98FB-57FCD2017204}"/>
              </a:ext>
            </a:extLst>
          </p:cNvPr>
          <p:cNvSpPr/>
          <p:nvPr/>
        </p:nvSpPr>
        <p:spPr>
          <a:xfrm>
            <a:off x="9039225" y="4769177"/>
            <a:ext cx="908482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Bedroom</a:t>
            </a:r>
            <a:endParaRPr lang="en-GB" sz="1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99B2619-963F-4649-B744-CFB2A58EBC95}"/>
              </a:ext>
            </a:extLst>
          </p:cNvPr>
          <p:cNvSpPr/>
          <p:nvPr/>
        </p:nvSpPr>
        <p:spPr>
          <a:xfrm>
            <a:off x="10024348" y="4208674"/>
            <a:ext cx="908482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TV Room</a:t>
            </a:r>
            <a:endParaRPr lang="en-GB" sz="14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CEE6817-1F02-465D-AC0F-8EF2BA9C33AC}"/>
              </a:ext>
            </a:extLst>
          </p:cNvPr>
          <p:cNvSpPr/>
          <p:nvPr/>
        </p:nvSpPr>
        <p:spPr>
          <a:xfrm>
            <a:off x="10035811" y="4769176"/>
            <a:ext cx="908482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Balcony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5132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476FFF-E9E0-47F8-8D86-5A1E6E824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977" y="2306842"/>
            <a:ext cx="3654107" cy="63050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Microsoft </a:t>
            </a:r>
            <a:r>
              <a:rPr lang="en-IN" dirty="0" err="1">
                <a:solidFill>
                  <a:schemeClr val="bg1">
                    <a:lumMod val="75000"/>
                  </a:schemeClr>
                </a:solidFill>
              </a:rPr>
              <a:t>Fx</a:t>
            </a: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 License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130B2-E447-465C-9780-4B441B51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EFD66-B9EC-42EC-8D5C-36F24C65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Microsoft 365 Licenses</a:t>
            </a:r>
            <a:endParaRPr lang="en-GB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51BBF55-04AF-40F4-AACF-1087AB3D6022}"/>
              </a:ext>
            </a:extLst>
          </p:cNvPr>
          <p:cNvSpPr txBox="1">
            <a:spLocks/>
          </p:cNvSpPr>
          <p:nvPr/>
        </p:nvSpPr>
        <p:spPr>
          <a:xfrm>
            <a:off x="1201977" y="1589875"/>
            <a:ext cx="3654107" cy="630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tx1"/>
                </a:solidFill>
              </a:rPr>
              <a:t>Microsoft Ex License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BD12D9AC-DC0A-4754-907F-35DA6B890E64}"/>
              </a:ext>
            </a:extLst>
          </p:cNvPr>
          <p:cNvSpPr txBox="1">
            <a:spLocks/>
          </p:cNvSpPr>
          <p:nvPr/>
        </p:nvSpPr>
        <p:spPr>
          <a:xfrm>
            <a:off x="1201977" y="3789320"/>
            <a:ext cx="3654107" cy="630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Microsoft Gx License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C1A84-A493-4FAD-9567-24C69CEE0C0E}"/>
              </a:ext>
            </a:extLst>
          </p:cNvPr>
          <p:cNvSpPr txBox="1"/>
          <p:nvPr/>
        </p:nvSpPr>
        <p:spPr>
          <a:xfrm>
            <a:off x="5805222" y="1083711"/>
            <a:ext cx="54804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Microsoft 365 E5 / E3 / E1</a:t>
            </a:r>
          </a:p>
          <a:p>
            <a:endParaRPr lang="en-IN" dirty="0"/>
          </a:p>
          <a:p>
            <a:r>
              <a:rPr lang="en-GB" dirty="0"/>
              <a:t>For Large Organizations</a:t>
            </a:r>
          </a:p>
          <a:p>
            <a:endParaRPr lang="en-GB" dirty="0"/>
          </a:p>
          <a:p>
            <a:r>
              <a:rPr lang="en-GB" dirty="0"/>
              <a:t>E1: Basic Features </a:t>
            </a:r>
          </a:p>
          <a:p>
            <a:r>
              <a:rPr lang="en-GB" dirty="0"/>
              <a:t>E3: E1 + Desktop APP + Security Tools  etc</a:t>
            </a:r>
          </a:p>
          <a:p>
            <a:r>
              <a:rPr lang="en-GB" dirty="0"/>
              <a:t>E5: E3 + PSTN Conferencing + </a:t>
            </a:r>
            <a:r>
              <a:rPr lang="en-GB" dirty="0" err="1"/>
              <a:t>PowerBI</a:t>
            </a:r>
            <a:r>
              <a:rPr lang="en-GB" dirty="0"/>
              <a:t> etc</a:t>
            </a:r>
          </a:p>
          <a:p>
            <a:endParaRPr lang="en-GB" dirty="0"/>
          </a:p>
          <a:p>
            <a:r>
              <a:rPr lang="en-GB" dirty="0"/>
              <a:t>Includes Office 365 Enterprise, Windows 10 Enterprise, and Enterprise Mobility + Security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GB" dirty="0"/>
              <a:t>Productivity and security capabilities</a:t>
            </a:r>
          </a:p>
          <a:p>
            <a:endParaRPr lang="en-GB" dirty="0"/>
          </a:p>
          <a:p>
            <a:r>
              <a:rPr lang="en-GB" b="1" dirty="0"/>
              <a:t>Microsoft 365 </a:t>
            </a:r>
            <a:r>
              <a:rPr lang="en-IN" b="1" dirty="0"/>
              <a:t>Basic / Standard / Premium</a:t>
            </a:r>
          </a:p>
          <a:p>
            <a:endParaRPr lang="en-GB" dirty="0"/>
          </a:p>
          <a:p>
            <a:r>
              <a:rPr lang="en-GB" dirty="0"/>
              <a:t>An integrated solution that brings together the best-in-class productivity tools, security and  device management capabilities.</a:t>
            </a:r>
          </a:p>
          <a:p>
            <a:endParaRPr lang="en-GB" dirty="0"/>
          </a:p>
          <a:p>
            <a:r>
              <a:rPr lang="en-GB" dirty="0"/>
              <a:t>For small to medium-sized businesses.</a:t>
            </a:r>
            <a:endParaRPr lang="en-IN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85E982FE-FD8C-4B6B-9CAB-5D02E5D6D55E}"/>
              </a:ext>
            </a:extLst>
          </p:cNvPr>
          <p:cNvSpPr txBox="1">
            <a:spLocks/>
          </p:cNvSpPr>
          <p:nvPr/>
        </p:nvSpPr>
        <p:spPr>
          <a:xfrm>
            <a:off x="1201977" y="3113748"/>
            <a:ext cx="3654107" cy="630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Microsoft </a:t>
            </a:r>
            <a:r>
              <a:rPr lang="en-IN" dirty="0" err="1">
                <a:solidFill>
                  <a:schemeClr val="bg1">
                    <a:lumMod val="75000"/>
                  </a:schemeClr>
                </a:solidFill>
              </a:rPr>
              <a:t>Ax</a:t>
            </a: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 License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03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476FFF-E9E0-47F8-8D86-5A1E6E824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977" y="2306842"/>
            <a:ext cx="3654107" cy="63050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Microsoft </a:t>
            </a:r>
            <a:r>
              <a:rPr lang="en-IN" dirty="0" err="1">
                <a:solidFill>
                  <a:schemeClr val="tx1"/>
                </a:solidFill>
              </a:rPr>
              <a:t>Fx</a:t>
            </a:r>
            <a:r>
              <a:rPr lang="en-IN" dirty="0">
                <a:solidFill>
                  <a:schemeClr val="tx1"/>
                </a:solidFill>
              </a:rPr>
              <a:t> License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130B2-E447-465C-9780-4B441B51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EFD66-B9EC-42EC-8D5C-36F24C65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Microsoft 365 Licenses</a:t>
            </a:r>
            <a:endParaRPr lang="en-GB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51BBF55-04AF-40F4-AACF-1087AB3D6022}"/>
              </a:ext>
            </a:extLst>
          </p:cNvPr>
          <p:cNvSpPr txBox="1">
            <a:spLocks/>
          </p:cNvSpPr>
          <p:nvPr/>
        </p:nvSpPr>
        <p:spPr>
          <a:xfrm>
            <a:off x="1201977" y="1589875"/>
            <a:ext cx="3654107" cy="630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Microsoft Ex License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BD12D9AC-DC0A-4754-907F-35DA6B890E64}"/>
              </a:ext>
            </a:extLst>
          </p:cNvPr>
          <p:cNvSpPr txBox="1">
            <a:spLocks/>
          </p:cNvSpPr>
          <p:nvPr/>
        </p:nvSpPr>
        <p:spPr>
          <a:xfrm>
            <a:off x="1201977" y="3789320"/>
            <a:ext cx="3654107" cy="630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Microsoft Gx License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C1A84-A493-4FAD-9567-24C69CEE0C0E}"/>
              </a:ext>
            </a:extLst>
          </p:cNvPr>
          <p:cNvSpPr txBox="1"/>
          <p:nvPr/>
        </p:nvSpPr>
        <p:spPr>
          <a:xfrm>
            <a:off x="5805222" y="1606431"/>
            <a:ext cx="54804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Microsoft 365 F1 / F3 /  Office 365 F3</a:t>
            </a:r>
          </a:p>
          <a:p>
            <a:endParaRPr lang="en-IN" dirty="0"/>
          </a:p>
          <a:p>
            <a:r>
              <a:rPr lang="en-GB" dirty="0"/>
              <a:t>Helps organizations connect their Firstline Workers with the rest of the company</a:t>
            </a:r>
          </a:p>
          <a:p>
            <a:endParaRPr lang="en-IN" dirty="0"/>
          </a:p>
          <a:p>
            <a:r>
              <a:rPr lang="en-GB" dirty="0"/>
              <a:t>Aims to bring cloud technology to this workforce at low-cost and scale</a:t>
            </a:r>
          </a:p>
          <a:p>
            <a:endParaRPr lang="en-GB" dirty="0"/>
          </a:p>
          <a:p>
            <a:r>
              <a:rPr lang="en-GB" dirty="0"/>
              <a:t>Frontline workers who aren’t on computers during their daily shift</a:t>
            </a:r>
            <a:endParaRPr lang="en-IN" dirty="0"/>
          </a:p>
          <a:p>
            <a:endParaRPr lang="en-IN" dirty="0"/>
          </a:p>
          <a:p>
            <a:endParaRPr lang="en-GB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85E982FE-FD8C-4B6B-9CAB-5D02E5D6D55E}"/>
              </a:ext>
            </a:extLst>
          </p:cNvPr>
          <p:cNvSpPr txBox="1">
            <a:spLocks/>
          </p:cNvSpPr>
          <p:nvPr/>
        </p:nvSpPr>
        <p:spPr>
          <a:xfrm>
            <a:off x="1201977" y="3113748"/>
            <a:ext cx="3654107" cy="630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Microsoft </a:t>
            </a:r>
            <a:r>
              <a:rPr lang="en-IN" dirty="0" err="1">
                <a:solidFill>
                  <a:schemeClr val="bg1">
                    <a:lumMod val="75000"/>
                  </a:schemeClr>
                </a:solidFill>
              </a:rPr>
              <a:t>Ax</a:t>
            </a: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 License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61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476FFF-E9E0-47F8-8D86-5A1E6E824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977" y="2306842"/>
            <a:ext cx="3654107" cy="63050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Microsoft </a:t>
            </a:r>
            <a:r>
              <a:rPr lang="en-IN" dirty="0" err="1">
                <a:solidFill>
                  <a:schemeClr val="bg1">
                    <a:lumMod val="75000"/>
                  </a:schemeClr>
                </a:solidFill>
              </a:rPr>
              <a:t>Fx</a:t>
            </a: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 License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130B2-E447-465C-9780-4B441B51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EFD66-B9EC-42EC-8D5C-36F24C65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Microsoft 365 Licenses</a:t>
            </a:r>
            <a:endParaRPr lang="en-GB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51BBF55-04AF-40F4-AACF-1087AB3D6022}"/>
              </a:ext>
            </a:extLst>
          </p:cNvPr>
          <p:cNvSpPr txBox="1">
            <a:spLocks/>
          </p:cNvSpPr>
          <p:nvPr/>
        </p:nvSpPr>
        <p:spPr>
          <a:xfrm>
            <a:off x="1201977" y="1589875"/>
            <a:ext cx="3654107" cy="630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Microsoft Ex License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BD12D9AC-DC0A-4754-907F-35DA6B890E64}"/>
              </a:ext>
            </a:extLst>
          </p:cNvPr>
          <p:cNvSpPr txBox="1">
            <a:spLocks/>
          </p:cNvSpPr>
          <p:nvPr/>
        </p:nvSpPr>
        <p:spPr>
          <a:xfrm>
            <a:off x="1201977" y="3789320"/>
            <a:ext cx="3654107" cy="630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Microsoft Gx License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C1A84-A493-4FAD-9567-24C69CEE0C0E}"/>
              </a:ext>
            </a:extLst>
          </p:cNvPr>
          <p:cNvSpPr txBox="1"/>
          <p:nvPr/>
        </p:nvSpPr>
        <p:spPr>
          <a:xfrm>
            <a:off x="5805222" y="1606431"/>
            <a:ext cx="5480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Microsoft 365 A1 / A3 /  A5</a:t>
            </a:r>
          </a:p>
          <a:p>
            <a:endParaRPr lang="en-IN" dirty="0"/>
          </a:p>
          <a:p>
            <a:r>
              <a:rPr lang="en-GB" dirty="0"/>
              <a:t>Allows educational institutions to provide access to Microsoft products and services at a more affordable cost.</a:t>
            </a:r>
            <a:r>
              <a:rPr lang="en-IN" dirty="0"/>
              <a:t>  </a:t>
            </a:r>
          </a:p>
          <a:p>
            <a:endParaRPr lang="en-IN" dirty="0"/>
          </a:p>
          <a:p>
            <a:r>
              <a:rPr lang="en-GB" dirty="0"/>
              <a:t>A1 is free for students and faculty</a:t>
            </a:r>
          </a:p>
          <a:p>
            <a:endParaRPr lang="en-GB" dirty="0"/>
          </a:p>
          <a:p>
            <a:r>
              <a:rPr lang="en-GB" dirty="0"/>
              <a:t>A3 comes with all of the A1 features, as well as desktop versions of the Office applications, and more tools for security and management.</a:t>
            </a:r>
          </a:p>
          <a:p>
            <a:endParaRPr lang="en-GB" dirty="0"/>
          </a:p>
          <a:p>
            <a:r>
              <a:rPr lang="en-GB" dirty="0"/>
              <a:t>A5 offers everything in A3, plus more intensive security management, additional analytics tools (through Power BI), and advanced compliance.</a:t>
            </a:r>
            <a:endParaRPr lang="en-IN" dirty="0"/>
          </a:p>
          <a:p>
            <a:endParaRPr lang="en-GB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85E982FE-FD8C-4B6B-9CAB-5D02E5D6D55E}"/>
              </a:ext>
            </a:extLst>
          </p:cNvPr>
          <p:cNvSpPr txBox="1">
            <a:spLocks/>
          </p:cNvSpPr>
          <p:nvPr/>
        </p:nvSpPr>
        <p:spPr>
          <a:xfrm>
            <a:off x="1201977" y="3113748"/>
            <a:ext cx="3654107" cy="630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tx1"/>
                </a:solidFill>
              </a:rPr>
              <a:t>Microsoft </a:t>
            </a:r>
            <a:r>
              <a:rPr lang="en-IN" dirty="0" err="1">
                <a:solidFill>
                  <a:schemeClr val="tx1"/>
                </a:solidFill>
              </a:rPr>
              <a:t>Ax</a:t>
            </a:r>
            <a:r>
              <a:rPr lang="en-IN" dirty="0">
                <a:solidFill>
                  <a:schemeClr val="tx1"/>
                </a:solidFill>
              </a:rPr>
              <a:t> License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4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476FFF-E9E0-47F8-8D86-5A1E6E824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977" y="2306842"/>
            <a:ext cx="3654107" cy="63050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Microsoft </a:t>
            </a:r>
            <a:r>
              <a:rPr lang="en-IN" dirty="0" err="1">
                <a:solidFill>
                  <a:schemeClr val="bg1">
                    <a:lumMod val="75000"/>
                  </a:schemeClr>
                </a:solidFill>
              </a:rPr>
              <a:t>Fx</a:t>
            </a: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 License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130B2-E447-465C-9780-4B441B51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EFD66-B9EC-42EC-8D5C-36F24C65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Microsoft 365 Licenses</a:t>
            </a:r>
            <a:endParaRPr lang="en-GB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51BBF55-04AF-40F4-AACF-1087AB3D6022}"/>
              </a:ext>
            </a:extLst>
          </p:cNvPr>
          <p:cNvSpPr txBox="1">
            <a:spLocks/>
          </p:cNvSpPr>
          <p:nvPr/>
        </p:nvSpPr>
        <p:spPr>
          <a:xfrm>
            <a:off x="1201977" y="1589875"/>
            <a:ext cx="3654107" cy="630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Microsoft Ex License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BD12D9AC-DC0A-4754-907F-35DA6B890E64}"/>
              </a:ext>
            </a:extLst>
          </p:cNvPr>
          <p:cNvSpPr txBox="1">
            <a:spLocks/>
          </p:cNvSpPr>
          <p:nvPr/>
        </p:nvSpPr>
        <p:spPr>
          <a:xfrm>
            <a:off x="1201977" y="3789320"/>
            <a:ext cx="3654107" cy="630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tx1"/>
                </a:solidFill>
              </a:rPr>
              <a:t>Microsoft Gx License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C1A84-A493-4FAD-9567-24C69CEE0C0E}"/>
              </a:ext>
            </a:extLst>
          </p:cNvPr>
          <p:cNvSpPr txBox="1"/>
          <p:nvPr/>
        </p:nvSpPr>
        <p:spPr>
          <a:xfrm>
            <a:off x="5805222" y="1606431"/>
            <a:ext cx="54804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Microsoft 365 G1 / G3 /  G5</a:t>
            </a:r>
          </a:p>
          <a:p>
            <a:endParaRPr lang="en-IN" dirty="0"/>
          </a:p>
          <a:p>
            <a:r>
              <a:rPr lang="en-GB" dirty="0"/>
              <a:t>Government plans are designed for the unique needs of government organizations.</a:t>
            </a:r>
          </a:p>
          <a:p>
            <a:endParaRPr lang="en-GB" dirty="0"/>
          </a:p>
          <a:p>
            <a:r>
              <a:rPr lang="en-GB" dirty="0"/>
              <a:t>Office 365 services in a segmented government cloud community that enables organizations to meet U.S. compliance and security standards.</a:t>
            </a:r>
          </a:p>
          <a:p>
            <a:endParaRPr lang="en-GB" dirty="0"/>
          </a:p>
          <a:p>
            <a:r>
              <a:rPr lang="en-GB" dirty="0"/>
              <a:t>Government organization operate not for a profit like federal, state/local, or tribal agency.</a:t>
            </a:r>
            <a:endParaRPr lang="en-IN" dirty="0"/>
          </a:p>
          <a:p>
            <a:endParaRPr lang="en-IN" dirty="0"/>
          </a:p>
          <a:p>
            <a:r>
              <a:rPr lang="en-IN" dirty="0"/>
              <a:t>Three Options available – G1 / G3 / G5</a:t>
            </a:r>
          </a:p>
          <a:p>
            <a:endParaRPr lang="en-GB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85E982FE-FD8C-4B6B-9CAB-5D02E5D6D55E}"/>
              </a:ext>
            </a:extLst>
          </p:cNvPr>
          <p:cNvSpPr txBox="1">
            <a:spLocks/>
          </p:cNvSpPr>
          <p:nvPr/>
        </p:nvSpPr>
        <p:spPr>
          <a:xfrm>
            <a:off x="1201977" y="3113748"/>
            <a:ext cx="3654107" cy="630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Microsoft </a:t>
            </a:r>
            <a:r>
              <a:rPr lang="en-IN" dirty="0" err="1">
                <a:solidFill>
                  <a:schemeClr val="bg1">
                    <a:lumMod val="75000"/>
                  </a:schemeClr>
                </a:solidFill>
              </a:rPr>
              <a:t>Ax</a:t>
            </a: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 License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4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3BBC9F-B4F9-49AB-AA09-3FDE1F9A0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OFFICE 365 F3</a:t>
            </a:r>
          </a:p>
          <a:p>
            <a:r>
              <a:rPr lang="en-IN" dirty="0">
                <a:solidFill>
                  <a:schemeClr val="tx1"/>
                </a:solidFill>
              </a:rPr>
              <a:t>MICROSOFT 365 E5</a:t>
            </a:r>
          </a:p>
          <a:p>
            <a:r>
              <a:rPr lang="en-IN" dirty="0">
                <a:solidFill>
                  <a:schemeClr val="tx1"/>
                </a:solidFill>
              </a:rPr>
              <a:t>MICROSOFT 365 Business Standard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5C258-8FAA-4CDB-8608-EA052BF6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816832-0360-4E19-AAFF-E5BC20A4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Trial Available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11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649</Words>
  <Application>Microsoft Office PowerPoint</Application>
  <PresentationFormat>Widescreen</PresentationFormat>
  <Paragraphs>134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Open Sans bold</vt:lpstr>
      <vt:lpstr>Open Sans Semibold</vt:lpstr>
      <vt:lpstr>Office Theme</vt:lpstr>
      <vt:lpstr>Microsoft Tenant and Subscription</vt:lpstr>
      <vt:lpstr>Topics</vt:lpstr>
      <vt:lpstr>What is a Tenant</vt:lpstr>
      <vt:lpstr>What is a Tenant</vt:lpstr>
      <vt:lpstr>Microsoft 365 Licenses</vt:lpstr>
      <vt:lpstr>Microsoft 365 Licenses</vt:lpstr>
      <vt:lpstr>Microsoft 365 Licenses</vt:lpstr>
      <vt:lpstr>Microsoft 365 Licenses</vt:lpstr>
      <vt:lpstr>Trial Available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1</cp:revision>
  <dcterms:created xsi:type="dcterms:W3CDTF">2017-03-27T12:26:01Z</dcterms:created>
  <dcterms:modified xsi:type="dcterms:W3CDTF">2020-06-21T12:27:21Z</dcterms:modified>
</cp:coreProperties>
</file>