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64" r:id="rId4"/>
    <p:sldId id="376" r:id="rId5"/>
    <p:sldId id="375" r:id="rId6"/>
    <p:sldId id="377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FB9AC-0956-4CFF-8FA5-780FE2AAD948}" v="17" dt="2020-06-20T13:08:30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1T20:14:35.053" v="1263" actId="47"/>
      <pc:docMkLst>
        <pc:docMk/>
      </pc:docMkLst>
      <pc:sldChg chg="modSp mod">
        <pc:chgData name="itpro guide" userId="1535074a45cce87e" providerId="LiveId" clId="{246FB9AC-0956-4CFF-8FA5-780FE2AAD948}" dt="2020-06-21T19:15:58.131" v="1256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1T19:15:58.131" v="12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1T19:14:08.583" v="1238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9:21.360" v="1203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246FB9AC-0956-4CFF-8FA5-780FE2AAD948}" dt="2020-06-21T19:14:08.583" v="1238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246FB9AC-0956-4CFF-8FA5-780FE2AAD948}" dt="2020-06-21T19:17:04.143" v="1262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1T19:17:04.143" v="126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  <pc:sldChg chg="modSp new del mod">
        <pc:chgData name="itpro guide" userId="1535074a45cce87e" providerId="LiveId" clId="{246FB9AC-0956-4CFF-8FA5-780FE2AAD948}" dt="2020-06-21T20:14:35.053" v="1263" actId="47"/>
        <pc:sldMkLst>
          <pc:docMk/>
          <pc:sldMk cId="3831274249" sldId="378"/>
        </pc:sldMkLst>
        <pc:spChg chg="mod">
          <ac:chgData name="itpro guide" userId="1535074a45cce87e" providerId="LiveId" clId="{246FB9AC-0956-4CFF-8FA5-780FE2AAD948}" dt="2020-06-21T00:57:32.696" v="1230" actId="313"/>
          <ac:spMkLst>
            <pc:docMk/>
            <pc:sldMk cId="3831274249" sldId="378"/>
            <ac:spMk id="5" creationId="{415D7420-FCA5-4156-A7EA-8BE1CF57E0DE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https://www.microsoft.com/en-us/microsoft-365/government/compare-office-365-government-plans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Microsoft 365 Subscription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687395" y="1888995"/>
            <a:ext cx="94662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Tenant creation information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How to create a free M365 trial - Demo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a M365 Subscription</a:t>
            </a:r>
            <a:endParaRPr lang="en-GB" dirty="0"/>
          </a:p>
        </p:txBody>
      </p:sp>
      <p:pic>
        <p:nvPicPr>
          <p:cNvPr id="17" name="Content Placeholder 9" descr="User">
            <a:extLst>
              <a:ext uri="{FF2B5EF4-FFF2-40B4-BE49-F238E27FC236}">
                <a16:creationId xmlns:a16="http://schemas.microsoft.com/office/drawing/2014/main" id="{EC07E0B7-AA98-452A-926B-5E785DA9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5638" y="3125483"/>
            <a:ext cx="567894" cy="567894"/>
          </a:xfrm>
          <a:prstGeom prst="rect">
            <a:avLst/>
          </a:prstGeom>
        </p:spPr>
      </p:pic>
      <p:pic>
        <p:nvPicPr>
          <p:cNvPr id="18" name="Graphic 17" descr="Stream">
            <a:extLst>
              <a:ext uri="{FF2B5EF4-FFF2-40B4-BE49-F238E27FC236}">
                <a16:creationId xmlns:a16="http://schemas.microsoft.com/office/drawing/2014/main" id="{0E72E015-FFB2-4CD7-A409-90A658CC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959" y="3169389"/>
            <a:ext cx="526158" cy="526158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F5D4D6E3-AE5E-4D0E-8AE4-AEF4D351A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2339" y="3788486"/>
            <a:ext cx="441969" cy="44196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D9EB3436-BE31-440A-BEF5-7936A1F50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9331" y="3169389"/>
            <a:ext cx="441969" cy="441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543D9B-7105-4C01-8CE9-E5D05EC9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3875" y="3838444"/>
            <a:ext cx="452883" cy="4380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B8618-49C6-42B7-81AC-F91042277D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5730" y="3268400"/>
            <a:ext cx="404399" cy="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08553E-F794-440A-ACC0-3749DDDC2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9930" y="3237815"/>
            <a:ext cx="360221" cy="3432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E4D08-B79F-44D9-8427-B4A97D85F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7036" y="3812866"/>
            <a:ext cx="326239" cy="3160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DC0F04-C995-4E94-A1D2-1057B0F065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3959" y="3842899"/>
            <a:ext cx="437887" cy="3976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8F0319-DF0B-4976-9BF7-10BBB7EBDD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76369" y="3844667"/>
            <a:ext cx="343230" cy="3058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C5F5BD-3C97-4DAC-97B5-BD2DDF9B1CFD}"/>
              </a:ext>
            </a:extLst>
          </p:cNvPr>
          <p:cNvSpPr/>
          <p:nvPr/>
        </p:nvSpPr>
        <p:spPr>
          <a:xfrm>
            <a:off x="1709688" y="2529554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A9095-8D18-4494-AF00-94DC79D95F77}"/>
              </a:ext>
            </a:extLst>
          </p:cNvPr>
          <p:cNvSpPr/>
          <p:nvPr/>
        </p:nvSpPr>
        <p:spPr>
          <a:xfrm>
            <a:off x="1473129" y="2067286"/>
            <a:ext cx="7461865" cy="451156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217C9-C152-4FF5-87E5-4BD19453E5E4}"/>
              </a:ext>
            </a:extLst>
          </p:cNvPr>
          <p:cNvSpPr txBox="1"/>
          <p:nvPr/>
        </p:nvSpPr>
        <p:spPr>
          <a:xfrm>
            <a:off x="2424780" y="2654403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abcCargo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8C70A-AED0-4F31-8B12-55CA5C392CF6}"/>
              </a:ext>
            </a:extLst>
          </p:cNvPr>
          <p:cNvSpPr txBox="1"/>
          <p:nvPr/>
        </p:nvSpPr>
        <p:spPr>
          <a:xfrm>
            <a:off x="1956101" y="2139583"/>
            <a:ext cx="3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Microsoft 365 Datacentre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9F343-44FD-4438-BCFB-6762E239A715}"/>
              </a:ext>
            </a:extLst>
          </p:cNvPr>
          <p:cNvSpPr/>
          <p:nvPr/>
        </p:nvSpPr>
        <p:spPr>
          <a:xfrm>
            <a:off x="1709688" y="4468133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581CBE-C545-49DB-9FF5-7AE77407AAC4}"/>
              </a:ext>
            </a:extLst>
          </p:cNvPr>
          <p:cNvSpPr txBox="1"/>
          <p:nvPr/>
        </p:nvSpPr>
        <p:spPr>
          <a:xfrm>
            <a:off x="2424779" y="4592982"/>
            <a:ext cx="219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xyzHospital</a:t>
            </a:r>
            <a:endParaRPr lang="en-GB" dirty="0"/>
          </a:p>
        </p:txBody>
      </p:sp>
      <p:pic>
        <p:nvPicPr>
          <p:cNvPr id="35" name="Graphic 34" descr="Tablet">
            <a:extLst>
              <a:ext uri="{FF2B5EF4-FFF2-40B4-BE49-F238E27FC236}">
                <a16:creationId xmlns:a16="http://schemas.microsoft.com/office/drawing/2014/main" id="{5A718334-1E88-4EFB-83F1-9E804A799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6883" y="5690944"/>
            <a:ext cx="441969" cy="441969"/>
          </a:xfrm>
          <a:prstGeom prst="rect">
            <a:avLst/>
          </a:prstGeom>
        </p:spPr>
      </p:pic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B99F5230-9D6E-4B07-8897-239A1F692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3875" y="5071847"/>
            <a:ext cx="441969" cy="4419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D85109-53CB-4B9A-B2C3-C57DE063B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0274" y="5170858"/>
            <a:ext cx="404399" cy="2820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0361B13-1F12-47C4-A897-A96679ABB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4474" y="5140273"/>
            <a:ext cx="360221" cy="3432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F3B993-3E82-4DA0-93CB-3C954B84D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1580" y="5715324"/>
            <a:ext cx="326239" cy="3160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6C4032-E8AD-40DE-B8D0-D75B511FCC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8503" y="5745357"/>
            <a:ext cx="437887" cy="397673"/>
          </a:xfrm>
          <a:prstGeom prst="rect">
            <a:avLst/>
          </a:prstGeom>
        </p:spPr>
      </p:pic>
      <p:pic>
        <p:nvPicPr>
          <p:cNvPr id="41" name="Content Placeholder 9" descr="User">
            <a:extLst>
              <a:ext uri="{FF2B5EF4-FFF2-40B4-BE49-F238E27FC236}">
                <a16:creationId xmlns:a16="http://schemas.microsoft.com/office/drawing/2014/main" id="{4F90AD66-323F-4AE4-93E3-E7E879B6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2233" y="3125483"/>
            <a:ext cx="567894" cy="567894"/>
          </a:xfrm>
          <a:prstGeom prst="rect">
            <a:avLst/>
          </a:prstGeom>
        </p:spPr>
      </p:pic>
      <p:pic>
        <p:nvPicPr>
          <p:cNvPr id="42" name="Graphic 41" descr="Stream">
            <a:extLst>
              <a:ext uri="{FF2B5EF4-FFF2-40B4-BE49-F238E27FC236}">
                <a16:creationId xmlns:a16="http://schemas.microsoft.com/office/drawing/2014/main" id="{0B331406-1059-435D-A873-874905CA0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0554" y="3169389"/>
            <a:ext cx="526158" cy="526158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ABA74F95-C1F0-4C90-A5A1-62D2742460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5926" y="3169389"/>
            <a:ext cx="441969" cy="44196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AAD69DE-E291-4222-8E80-70A4D93C7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2325" y="3268400"/>
            <a:ext cx="404399" cy="2820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19D0B76-C0EE-472A-859A-90F27373C5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6525" y="3237815"/>
            <a:ext cx="360221" cy="34323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7937E05-0AC7-4AE1-A95F-2E01864C685B}"/>
              </a:ext>
            </a:extLst>
          </p:cNvPr>
          <p:cNvSpPr/>
          <p:nvPr/>
        </p:nvSpPr>
        <p:spPr>
          <a:xfrm>
            <a:off x="5276283" y="2529554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890FA3-A1B9-4230-8FFE-5320C46CE1A0}"/>
              </a:ext>
            </a:extLst>
          </p:cNvPr>
          <p:cNvSpPr txBox="1"/>
          <p:nvPr/>
        </p:nvSpPr>
        <p:spPr>
          <a:xfrm>
            <a:off x="5991374" y="2654403"/>
            <a:ext cx="219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mycompany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C9AF4B-8EF0-4AC6-8598-8CE9800E8EB3}"/>
              </a:ext>
            </a:extLst>
          </p:cNvPr>
          <p:cNvSpPr/>
          <p:nvPr/>
        </p:nvSpPr>
        <p:spPr>
          <a:xfrm>
            <a:off x="5276283" y="4468133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D6840-E754-4FFA-BEBE-46B21832AF8F}"/>
              </a:ext>
            </a:extLst>
          </p:cNvPr>
          <p:cNvSpPr txBox="1"/>
          <p:nvPr/>
        </p:nvSpPr>
        <p:spPr>
          <a:xfrm>
            <a:off x="5515926" y="4480502"/>
            <a:ext cx="294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Tenant: </a:t>
            </a:r>
            <a:r>
              <a:rPr lang="en-IN" dirty="0" err="1"/>
              <a:t>mycompany</a:t>
            </a:r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E1EDDA-C0FB-4028-B22B-2A853BD2861B}"/>
              </a:ext>
            </a:extLst>
          </p:cNvPr>
          <p:cNvCxnSpPr>
            <a:cxnSpLocks/>
          </p:cNvCxnSpPr>
          <p:nvPr/>
        </p:nvCxnSpPr>
        <p:spPr>
          <a:xfrm flipH="1">
            <a:off x="8622850" y="3284923"/>
            <a:ext cx="1461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7ADE6E-24F8-4EB3-AFE4-BFC47A61B8FF}"/>
              </a:ext>
            </a:extLst>
          </p:cNvPr>
          <p:cNvCxnSpPr>
            <a:cxnSpLocks/>
          </p:cNvCxnSpPr>
          <p:nvPr/>
        </p:nvCxnSpPr>
        <p:spPr>
          <a:xfrm flipH="1">
            <a:off x="8622850" y="5305312"/>
            <a:ext cx="1461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24D90E4-D7C8-463C-9D0A-4D5A20E80FD8}"/>
              </a:ext>
            </a:extLst>
          </p:cNvPr>
          <p:cNvSpPr txBox="1"/>
          <p:nvPr/>
        </p:nvSpPr>
        <p:spPr>
          <a:xfrm>
            <a:off x="9277637" y="2246059"/>
            <a:ext cx="198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 M365 Subscription to an Existing Tenant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68C998-D905-4F0F-9FDE-5DEA6EB70E1E}"/>
              </a:ext>
            </a:extLst>
          </p:cNvPr>
          <p:cNvSpPr txBox="1"/>
          <p:nvPr/>
        </p:nvSpPr>
        <p:spPr>
          <a:xfrm>
            <a:off x="9353688" y="4301204"/>
            <a:ext cx="198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New Tenant &amp; Add M365 Subscription 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364C54-A329-47AF-BC5C-EC366E1AFD0D}"/>
              </a:ext>
            </a:extLst>
          </p:cNvPr>
          <p:cNvSpPr txBox="1"/>
          <p:nvPr/>
        </p:nvSpPr>
        <p:spPr>
          <a:xfrm>
            <a:off x="5737312" y="5224534"/>
            <a:ext cx="250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M365 Business Trial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0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a M365 Subscription</a:t>
            </a:r>
            <a:endParaRPr lang="en-GB" dirty="0"/>
          </a:p>
        </p:txBody>
      </p:sp>
      <p:pic>
        <p:nvPicPr>
          <p:cNvPr id="17" name="Content Placeholder 9" descr="User">
            <a:extLst>
              <a:ext uri="{FF2B5EF4-FFF2-40B4-BE49-F238E27FC236}">
                <a16:creationId xmlns:a16="http://schemas.microsoft.com/office/drawing/2014/main" id="{EC07E0B7-AA98-452A-926B-5E785DA9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5638" y="3125483"/>
            <a:ext cx="567894" cy="567894"/>
          </a:xfrm>
          <a:prstGeom prst="rect">
            <a:avLst/>
          </a:prstGeom>
        </p:spPr>
      </p:pic>
      <p:pic>
        <p:nvPicPr>
          <p:cNvPr id="18" name="Graphic 17" descr="Stream">
            <a:extLst>
              <a:ext uri="{FF2B5EF4-FFF2-40B4-BE49-F238E27FC236}">
                <a16:creationId xmlns:a16="http://schemas.microsoft.com/office/drawing/2014/main" id="{0E72E015-FFB2-4CD7-A409-90A658CC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959" y="3169389"/>
            <a:ext cx="526158" cy="526158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F5D4D6E3-AE5E-4D0E-8AE4-AEF4D351A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2339" y="3788486"/>
            <a:ext cx="441969" cy="44196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D9EB3436-BE31-440A-BEF5-7936A1F50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9331" y="3169389"/>
            <a:ext cx="441969" cy="441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543D9B-7105-4C01-8CE9-E5D05EC9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3875" y="3838444"/>
            <a:ext cx="452883" cy="4380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B8618-49C6-42B7-81AC-F91042277D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5730" y="3268400"/>
            <a:ext cx="404399" cy="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08553E-F794-440A-ACC0-3749DDDC2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9930" y="3237815"/>
            <a:ext cx="360221" cy="3432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E4D08-B79F-44D9-8427-B4A97D85F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7036" y="3812866"/>
            <a:ext cx="326239" cy="3160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DC0F04-C995-4E94-A1D2-1057B0F065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3959" y="3842899"/>
            <a:ext cx="437887" cy="3976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8F0319-DF0B-4976-9BF7-10BBB7EBDD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76369" y="3844667"/>
            <a:ext cx="343230" cy="3058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C5F5BD-3C97-4DAC-97B5-BD2DDF9B1CFD}"/>
              </a:ext>
            </a:extLst>
          </p:cNvPr>
          <p:cNvSpPr/>
          <p:nvPr/>
        </p:nvSpPr>
        <p:spPr>
          <a:xfrm>
            <a:off x="1709688" y="2529554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A9095-8D18-4494-AF00-94DC79D95F77}"/>
              </a:ext>
            </a:extLst>
          </p:cNvPr>
          <p:cNvSpPr/>
          <p:nvPr/>
        </p:nvSpPr>
        <p:spPr>
          <a:xfrm>
            <a:off x="1473129" y="2067286"/>
            <a:ext cx="7461865" cy="451156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217C9-C152-4FF5-87E5-4BD19453E5E4}"/>
              </a:ext>
            </a:extLst>
          </p:cNvPr>
          <p:cNvSpPr txBox="1"/>
          <p:nvPr/>
        </p:nvSpPr>
        <p:spPr>
          <a:xfrm>
            <a:off x="2424780" y="2654403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abcCargo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8C70A-AED0-4F31-8B12-55CA5C392CF6}"/>
              </a:ext>
            </a:extLst>
          </p:cNvPr>
          <p:cNvSpPr txBox="1"/>
          <p:nvPr/>
        </p:nvSpPr>
        <p:spPr>
          <a:xfrm>
            <a:off x="1956101" y="2139583"/>
            <a:ext cx="3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Microsoft 365 Datacentre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9F343-44FD-4438-BCFB-6762E239A715}"/>
              </a:ext>
            </a:extLst>
          </p:cNvPr>
          <p:cNvSpPr/>
          <p:nvPr/>
        </p:nvSpPr>
        <p:spPr>
          <a:xfrm>
            <a:off x="1709688" y="4468133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581CBE-C545-49DB-9FF5-7AE77407AAC4}"/>
              </a:ext>
            </a:extLst>
          </p:cNvPr>
          <p:cNvSpPr txBox="1"/>
          <p:nvPr/>
        </p:nvSpPr>
        <p:spPr>
          <a:xfrm>
            <a:off x="2424779" y="4592982"/>
            <a:ext cx="219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xyzHospital</a:t>
            </a:r>
            <a:endParaRPr lang="en-GB" dirty="0"/>
          </a:p>
        </p:txBody>
      </p:sp>
      <p:pic>
        <p:nvPicPr>
          <p:cNvPr id="35" name="Graphic 34" descr="Tablet">
            <a:extLst>
              <a:ext uri="{FF2B5EF4-FFF2-40B4-BE49-F238E27FC236}">
                <a16:creationId xmlns:a16="http://schemas.microsoft.com/office/drawing/2014/main" id="{5A718334-1E88-4EFB-83F1-9E804A799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6883" y="5690944"/>
            <a:ext cx="441969" cy="441969"/>
          </a:xfrm>
          <a:prstGeom prst="rect">
            <a:avLst/>
          </a:prstGeom>
        </p:spPr>
      </p:pic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B99F5230-9D6E-4B07-8897-239A1F692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3875" y="5071847"/>
            <a:ext cx="441969" cy="4419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D85109-53CB-4B9A-B2C3-C57DE063B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0274" y="5170858"/>
            <a:ext cx="404399" cy="2820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0361B13-1F12-47C4-A897-A96679ABB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4474" y="5140273"/>
            <a:ext cx="360221" cy="3432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F3B993-3E82-4DA0-93CB-3C954B84D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1580" y="5715324"/>
            <a:ext cx="326239" cy="3160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6C4032-E8AD-40DE-B8D0-D75B511FCC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8503" y="5745357"/>
            <a:ext cx="437887" cy="397673"/>
          </a:xfrm>
          <a:prstGeom prst="rect">
            <a:avLst/>
          </a:prstGeom>
        </p:spPr>
      </p:pic>
      <p:pic>
        <p:nvPicPr>
          <p:cNvPr id="41" name="Content Placeholder 9" descr="User">
            <a:extLst>
              <a:ext uri="{FF2B5EF4-FFF2-40B4-BE49-F238E27FC236}">
                <a16:creationId xmlns:a16="http://schemas.microsoft.com/office/drawing/2014/main" id="{4F90AD66-323F-4AE4-93E3-E7E879B6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2233" y="3125483"/>
            <a:ext cx="567894" cy="567894"/>
          </a:xfrm>
          <a:prstGeom prst="rect">
            <a:avLst/>
          </a:prstGeom>
        </p:spPr>
      </p:pic>
      <p:pic>
        <p:nvPicPr>
          <p:cNvPr id="42" name="Graphic 41" descr="Stream">
            <a:extLst>
              <a:ext uri="{FF2B5EF4-FFF2-40B4-BE49-F238E27FC236}">
                <a16:creationId xmlns:a16="http://schemas.microsoft.com/office/drawing/2014/main" id="{0B331406-1059-435D-A873-874905CA0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0554" y="3169389"/>
            <a:ext cx="526158" cy="526158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ABA74F95-C1F0-4C90-A5A1-62D2742460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5926" y="3169389"/>
            <a:ext cx="441969" cy="44196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AAD69DE-E291-4222-8E80-70A4D93C7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2325" y="3268400"/>
            <a:ext cx="404399" cy="2820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19D0B76-C0EE-472A-859A-90F27373C5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6525" y="3237815"/>
            <a:ext cx="360221" cy="34323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7937E05-0AC7-4AE1-A95F-2E01864C685B}"/>
              </a:ext>
            </a:extLst>
          </p:cNvPr>
          <p:cNvSpPr/>
          <p:nvPr/>
        </p:nvSpPr>
        <p:spPr>
          <a:xfrm>
            <a:off x="5276283" y="2529554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890FA3-A1B9-4230-8FFE-5320C46CE1A0}"/>
              </a:ext>
            </a:extLst>
          </p:cNvPr>
          <p:cNvSpPr txBox="1"/>
          <p:nvPr/>
        </p:nvSpPr>
        <p:spPr>
          <a:xfrm>
            <a:off x="5991374" y="2654403"/>
            <a:ext cx="219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mycompany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C9AF4B-8EF0-4AC6-8598-8CE9800E8EB3}"/>
              </a:ext>
            </a:extLst>
          </p:cNvPr>
          <p:cNvSpPr/>
          <p:nvPr/>
        </p:nvSpPr>
        <p:spPr>
          <a:xfrm>
            <a:off x="5276283" y="4468133"/>
            <a:ext cx="3187083" cy="179889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D6840-E754-4FFA-BEBE-46B21832AF8F}"/>
              </a:ext>
            </a:extLst>
          </p:cNvPr>
          <p:cNvSpPr txBox="1"/>
          <p:nvPr/>
        </p:nvSpPr>
        <p:spPr>
          <a:xfrm>
            <a:off x="5515926" y="4480502"/>
            <a:ext cx="294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Tenant: </a:t>
            </a:r>
            <a:r>
              <a:rPr lang="en-IN" dirty="0" err="1"/>
              <a:t>mycompany</a:t>
            </a:r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E1EDDA-C0FB-4028-B22B-2A853BD2861B}"/>
              </a:ext>
            </a:extLst>
          </p:cNvPr>
          <p:cNvCxnSpPr>
            <a:cxnSpLocks/>
          </p:cNvCxnSpPr>
          <p:nvPr/>
        </p:nvCxnSpPr>
        <p:spPr>
          <a:xfrm flipH="1">
            <a:off x="8622850" y="3284923"/>
            <a:ext cx="1461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7ADE6E-24F8-4EB3-AFE4-BFC47A61B8FF}"/>
              </a:ext>
            </a:extLst>
          </p:cNvPr>
          <p:cNvCxnSpPr>
            <a:cxnSpLocks/>
          </p:cNvCxnSpPr>
          <p:nvPr/>
        </p:nvCxnSpPr>
        <p:spPr>
          <a:xfrm flipH="1">
            <a:off x="8622850" y="5305312"/>
            <a:ext cx="1461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24D90E4-D7C8-463C-9D0A-4D5A20E80FD8}"/>
              </a:ext>
            </a:extLst>
          </p:cNvPr>
          <p:cNvSpPr txBox="1"/>
          <p:nvPr/>
        </p:nvSpPr>
        <p:spPr>
          <a:xfrm>
            <a:off x="9277637" y="2246059"/>
            <a:ext cx="198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 M365 Subscription to an Existing Tenant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68C998-D905-4F0F-9FDE-5DEA6EB70E1E}"/>
              </a:ext>
            </a:extLst>
          </p:cNvPr>
          <p:cNvSpPr txBox="1"/>
          <p:nvPr/>
        </p:nvSpPr>
        <p:spPr>
          <a:xfrm>
            <a:off x="9353688" y="4301204"/>
            <a:ext cx="198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New Tenant &amp; Add M365 Subscription 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364C54-A329-47AF-BC5C-EC366E1AFD0D}"/>
              </a:ext>
            </a:extLst>
          </p:cNvPr>
          <p:cNvSpPr txBox="1"/>
          <p:nvPr/>
        </p:nvSpPr>
        <p:spPr>
          <a:xfrm>
            <a:off x="5737312" y="5224534"/>
            <a:ext cx="250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M365 Business Trial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30688-A87E-42C3-9BAE-D5F3F1B79EFA}"/>
              </a:ext>
            </a:extLst>
          </p:cNvPr>
          <p:cNvSpPr/>
          <p:nvPr/>
        </p:nvSpPr>
        <p:spPr>
          <a:xfrm>
            <a:off x="9277637" y="4301204"/>
            <a:ext cx="2061001" cy="9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BE7506-874A-41CD-9801-3213908D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Email Address</a:t>
            </a:r>
          </a:p>
          <a:p>
            <a:r>
              <a:rPr lang="en-IN" dirty="0">
                <a:solidFill>
                  <a:schemeClr val="tx1"/>
                </a:solidFill>
              </a:rPr>
              <a:t>Phone Number</a:t>
            </a:r>
          </a:p>
          <a:p>
            <a:r>
              <a:rPr lang="en-IN" dirty="0">
                <a:solidFill>
                  <a:schemeClr val="tx1"/>
                </a:solidFill>
              </a:rPr>
              <a:t>Tenant Name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Mycompany.onmicrosoft.com</a:t>
            </a:r>
          </a:p>
          <a:p>
            <a:r>
              <a:rPr lang="en-GB" dirty="0">
                <a:solidFill>
                  <a:schemeClr val="tx1"/>
                </a:solidFill>
              </a:rPr>
              <a:t>Global Administrator Name</a:t>
            </a:r>
          </a:p>
          <a:p>
            <a:r>
              <a:rPr lang="en-GB" dirty="0">
                <a:solidFill>
                  <a:schemeClr val="tx1"/>
                </a:solidFill>
              </a:rPr>
              <a:t>Payment Information (Not required for trial)</a:t>
            </a:r>
          </a:p>
          <a:p>
            <a:r>
              <a:rPr lang="en-GB" dirty="0">
                <a:solidFill>
                  <a:schemeClr val="tx1"/>
                </a:solidFill>
              </a:rPr>
              <a:t>Company  Domain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4" y="64044"/>
            <a:ext cx="11038719" cy="870287"/>
          </a:xfrm>
        </p:spPr>
        <p:txBody>
          <a:bodyPr>
            <a:noAutofit/>
          </a:bodyPr>
          <a:lstStyle/>
          <a:p>
            <a:r>
              <a:rPr lang="en-IN" sz="3600" dirty="0"/>
              <a:t>Information required to create a Microsoft 365 Tenant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568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3158C-8DB6-48C7-AABC-34FE993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Let us Create Our First Microsoft Tenant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FA1CF-4976-4DC8-87AC-8549915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F3F9D4-9AE5-4E01-80EF-E902E48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6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Post Configuration – Microsoft </a:t>
            </a:r>
            <a:r>
              <a:rPr lang="en-IN" sz="14400">
                <a:solidFill>
                  <a:schemeClr val="bg1"/>
                </a:solidFill>
              </a:rPr>
              <a:t>365 Tenant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3944983" y="587834"/>
            <a:ext cx="7981406" cy="316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Created Microsoft 365 Tenant</a:t>
            </a:r>
          </a:p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chemeClr val="tx1"/>
                </a:solidFill>
              </a:rPr>
              <a:t>Tenant Name: M365proguideon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Initial Domain Name: M365proguideon.onmicrosoft.com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Global Admin Name: Gbadmin@M365proguideon.onmicrosoft.com</a:t>
            </a:r>
          </a:p>
          <a:p>
            <a:pPr>
              <a:lnSpc>
                <a:spcPct val="100000"/>
              </a:lnSpc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682634" cy="909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sz="4800" dirty="0"/>
              <a:t>Summary</a:t>
            </a:r>
            <a:endParaRPr lang="en-US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206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Create Microsoft 365 Subscription</vt:lpstr>
      <vt:lpstr>Topics</vt:lpstr>
      <vt:lpstr>Create a M365 Subscription</vt:lpstr>
      <vt:lpstr>Create a M365 Subscription</vt:lpstr>
      <vt:lpstr>Information required to create a Microsoft 365 Tenant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2020-06-21T20:15:04Z</dcterms:modified>
</cp:coreProperties>
</file>