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52" r:id="rId3"/>
    <p:sldId id="364" r:id="rId4"/>
    <p:sldId id="377" r:id="rId5"/>
    <p:sldId id="378" r:id="rId6"/>
    <p:sldId id="379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C5D94-A4DA-4588-9116-1E724E9D8F57}" v="45" dt="2020-06-22T20:07:4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3T12:55:46.464" v="1651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3T12:55:46.464" v="1651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3T12:55:46.464" v="165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C54C5D94-A4DA-4588-9116-1E724E9D8F57}" dt="2020-06-21T12:28:04.888" v="819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2T01:57:24.671" v="88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2T01:57:24.671" v="886" actId="20577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addSp delSp modSp mod">
        <pc:chgData name="itpro guide" userId="1535074a45cce87e" providerId="LiveId" clId="{C54C5D94-A4DA-4588-9116-1E724E9D8F57}" dt="2020-06-22T19:15:06.672" v="1434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2T19:12:43.150" v="1361" actId="5793"/>
          <ac:spMkLst>
            <pc:docMk/>
            <pc:sldMk cId="481760434" sldId="377"/>
            <ac:spMk id="2" creationId="{9B53158C-8DB6-48C7-AABC-34FE993B3DE0}"/>
          </ac:spMkLst>
        </pc:spChg>
        <pc:spChg chg="add del mod">
          <ac:chgData name="itpro guide" userId="1535074a45cce87e" providerId="LiveId" clId="{C54C5D94-A4DA-4588-9116-1E724E9D8F57}" dt="2020-06-22T19:14:57.508" v="1430" actId="21"/>
          <ac:spMkLst>
            <pc:docMk/>
            <pc:sldMk cId="481760434" sldId="377"/>
            <ac:spMk id="6" creationId="{420328B0-7110-4A41-8823-EC5DE8939F80}"/>
          </ac:spMkLst>
        </pc:spChg>
        <pc:spChg chg="add del mod">
          <ac:chgData name="itpro guide" userId="1535074a45cce87e" providerId="LiveId" clId="{C54C5D94-A4DA-4588-9116-1E724E9D8F57}" dt="2020-06-22T19:15:06.672" v="1434"/>
          <ac:spMkLst>
            <pc:docMk/>
            <pc:sldMk cId="481760434" sldId="377"/>
            <ac:spMk id="7" creationId="{4A2BD1AA-C0C1-4B4D-845A-17D55DDB51A6}"/>
          </ac:spMkLst>
        </pc:spChg>
      </pc:sldChg>
      <pc:sldChg chg="addSp delSp modSp new mod">
        <pc:chgData name="itpro guide" userId="1535074a45cce87e" providerId="LiveId" clId="{C54C5D94-A4DA-4588-9116-1E724E9D8F57}" dt="2020-06-23T11:46:13.522" v="1646" actId="478"/>
        <pc:sldMkLst>
          <pc:docMk/>
          <pc:sldMk cId="536885414" sldId="378"/>
        </pc:sldMkLst>
        <pc:spChg chg="mod">
          <ac:chgData name="itpro guide" userId="1535074a45cce87e" providerId="LiveId" clId="{C54C5D94-A4DA-4588-9116-1E724E9D8F57}" dt="2020-06-22T19:15:22.982" v="1441" actId="1076"/>
          <ac:spMkLst>
            <pc:docMk/>
            <pc:sldMk cId="536885414" sldId="378"/>
            <ac:spMk id="2" creationId="{73C590E5-71F6-4A93-8284-9F5E91F32190}"/>
          </ac:spMkLst>
        </pc:spChg>
        <pc:spChg chg="del">
          <ac:chgData name="itpro guide" userId="1535074a45cce87e" providerId="LiveId" clId="{C54C5D94-A4DA-4588-9116-1E724E9D8F57}" dt="2020-06-23T11:46:13.522" v="1646" actId="478"/>
          <ac:spMkLst>
            <pc:docMk/>
            <pc:sldMk cId="536885414" sldId="378"/>
            <ac:spMk id="4" creationId="{506753EB-4301-4E7D-ACD5-B3060784657F}"/>
          </ac:spMkLst>
        </pc:spChg>
        <pc:spChg chg="mod">
          <ac:chgData name="itpro guide" userId="1535074a45cce87e" providerId="LiveId" clId="{C54C5D94-A4DA-4588-9116-1E724E9D8F57}" dt="2020-06-22T19:20:56.632" v="1470" actId="20577"/>
          <ac:spMkLst>
            <pc:docMk/>
            <pc:sldMk cId="536885414" sldId="378"/>
            <ac:spMk id="5" creationId="{34377677-FD3B-4183-92E0-A719A7BAA5A2}"/>
          </ac:spMkLst>
        </pc:spChg>
        <pc:spChg chg="add mod">
          <ac:chgData name="itpro guide" userId="1535074a45cce87e" providerId="LiveId" clId="{C54C5D94-A4DA-4588-9116-1E724E9D8F57}" dt="2020-06-22T19:15:41.478" v="1463" actId="20577"/>
          <ac:spMkLst>
            <pc:docMk/>
            <pc:sldMk cId="536885414" sldId="378"/>
            <ac:spMk id="6" creationId="{67DD7AFA-1B96-4147-9A39-15734090383A}"/>
          </ac:spMkLst>
        </pc:spChg>
      </pc:sldChg>
      <pc:sldChg chg="addSp delSp modSp new del mod setBg">
        <pc:chgData name="itpro guide" userId="1535074a45cce87e" providerId="LiveId" clId="{C54C5D94-A4DA-4588-9116-1E724E9D8F57}" dt="2020-06-22T02:08:11.337" v="1258" actId="47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2T02:05:36.869" v="1255" actId="20577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2T02:03:15.385" v="1155" actId="404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spChg chg="add mod">
          <ac:chgData name="itpro guide" userId="1535074a45cce87e" providerId="LiveId" clId="{C54C5D94-A4DA-4588-9116-1E724E9D8F57}" dt="2020-06-21T21:08:54.886" v="831"/>
          <ac:spMkLst>
            <pc:docMk/>
            <pc:sldMk cId="2229075130" sldId="378"/>
            <ac:spMk id="12" creationId="{D1DE0E2E-B0CE-40EC-A92D-7ADCA0D5729D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del mod">
          <ac:chgData name="itpro guide" userId="1535074a45cce87e" providerId="LiveId" clId="{C54C5D94-A4DA-4588-9116-1E724E9D8F57}" dt="2020-06-21T21:08:13.939" v="820" actId="478"/>
          <ac:picMkLst>
            <pc:docMk/>
            <pc:sldMk cId="2229075130" sldId="378"/>
            <ac:picMk id="6" creationId="{D678DCEE-EDF4-43DD-A615-6A85EF2BE8E7}"/>
          </ac:picMkLst>
        </pc:picChg>
        <pc:picChg chg="add mod">
          <ac:chgData name="itpro guide" userId="1535074a45cce87e" providerId="LiveId" clId="{C54C5D94-A4DA-4588-9116-1E724E9D8F57}" dt="2020-06-21T21:08:54.886" v="831"/>
          <ac:picMkLst>
            <pc:docMk/>
            <pc:sldMk cId="2229075130" sldId="378"/>
            <ac:picMk id="7" creationId="{8363532A-407F-4D62-AE1B-6E356B5FD593}"/>
          </ac:picMkLst>
        </pc:picChg>
        <pc:picChg chg="add mod">
          <ac:chgData name="itpro guide" userId="1535074a45cce87e" providerId="LiveId" clId="{C54C5D94-A4DA-4588-9116-1E724E9D8F57}" dt="2020-06-21T21:08:54.886" v="831"/>
          <ac:picMkLst>
            <pc:docMk/>
            <pc:sldMk cId="2229075130" sldId="378"/>
            <ac:picMk id="8" creationId="{A46AA571-263A-4604-8011-E5B9670F2B16}"/>
          </ac:picMkLst>
        </pc:picChg>
        <pc:picChg chg="add mod">
          <ac:chgData name="itpro guide" userId="1535074a45cce87e" providerId="LiveId" clId="{C54C5D94-A4DA-4588-9116-1E724E9D8F57}" dt="2020-06-21T21:08:54.886" v="831"/>
          <ac:picMkLst>
            <pc:docMk/>
            <pc:sldMk cId="2229075130" sldId="378"/>
            <ac:picMk id="9" creationId="{798CB522-9CFE-42B4-922A-319618B1E38C}"/>
          </ac:picMkLst>
        </pc:picChg>
        <pc:picChg chg="add mod">
          <ac:chgData name="itpro guide" userId="1535074a45cce87e" providerId="LiveId" clId="{C54C5D94-A4DA-4588-9116-1E724E9D8F57}" dt="2020-06-21T21:08:54.886" v="831"/>
          <ac:picMkLst>
            <pc:docMk/>
            <pc:sldMk cId="2229075130" sldId="378"/>
            <ac:picMk id="10" creationId="{D02EB461-E6F9-478D-8110-69E930551C2D}"/>
          </ac:picMkLst>
        </pc:picChg>
        <pc:cxnChg chg="add mod">
          <ac:chgData name="itpro guide" userId="1535074a45cce87e" providerId="LiveId" clId="{C54C5D94-A4DA-4588-9116-1E724E9D8F57}" dt="2020-06-21T21:08:54.886" v="831"/>
          <ac:cxnSpMkLst>
            <pc:docMk/>
            <pc:sldMk cId="2229075130" sldId="378"/>
            <ac:cxnSpMk id="11" creationId="{A3C345A2-904E-45C2-833C-CB765C58282D}"/>
          </ac:cxnSpMkLst>
        </pc:cxnChg>
      </pc:sldChg>
      <pc:sldChg chg="delSp modSp new mod">
        <pc:chgData name="itpro guide" userId="1535074a45cce87e" providerId="LiveId" clId="{C54C5D94-A4DA-4588-9116-1E724E9D8F57}" dt="2020-06-23T12:52:28.923" v="1647" actId="478"/>
        <pc:sldMkLst>
          <pc:docMk/>
          <pc:sldMk cId="2644069537" sldId="379"/>
        </pc:sldMkLst>
        <pc:spChg chg="mod">
          <ac:chgData name="itpro guide" userId="1535074a45cce87e" providerId="LiveId" clId="{C54C5D94-A4DA-4588-9116-1E724E9D8F57}" dt="2020-06-22T20:07:40.185" v="1645" actId="207"/>
          <ac:spMkLst>
            <pc:docMk/>
            <pc:sldMk cId="2644069537" sldId="379"/>
            <ac:spMk id="2" creationId="{A631E088-E892-4039-A7F1-5AD1138D24B6}"/>
          </ac:spMkLst>
        </pc:spChg>
        <pc:spChg chg="del">
          <ac:chgData name="itpro guide" userId="1535074a45cce87e" providerId="LiveId" clId="{C54C5D94-A4DA-4588-9116-1E724E9D8F57}" dt="2020-06-23T12:52:28.923" v="1647" actId="478"/>
          <ac:spMkLst>
            <pc:docMk/>
            <pc:sldMk cId="2644069537" sldId="379"/>
            <ac:spMk id="4" creationId="{8943C685-6BE2-4013-BE3B-889D14DB909A}"/>
          </ac:spMkLst>
        </pc:spChg>
        <pc:spChg chg="mod">
          <ac:chgData name="itpro guide" userId="1535074a45cce87e" providerId="LiveId" clId="{C54C5D94-A4DA-4588-9116-1E724E9D8F57}" dt="2020-06-22T19:59:13.200" v="1492" actId="20577"/>
          <ac:spMkLst>
            <pc:docMk/>
            <pc:sldMk cId="2644069537" sldId="379"/>
            <ac:spMk id="5" creationId="{A85BDB4E-EDBF-4F8D-A0B7-7543F5632BBF}"/>
          </ac:spMkLst>
        </pc:sp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  <pc:sldChg chg="modSp add del mod">
        <pc:chgData name="itpro guide" userId="1535074a45cce87e" providerId="LiveId" clId="{C54C5D94-A4DA-4588-9116-1E724E9D8F57}" dt="2020-06-22T02:08:12.803" v="1259" actId="47"/>
        <pc:sldMkLst>
          <pc:docMk/>
          <pc:sldMk cId="2979366203" sldId="379"/>
        </pc:sldMkLst>
        <pc:spChg chg="mod">
          <ac:chgData name="itpro guide" userId="1535074a45cce87e" providerId="LiveId" clId="{C54C5D94-A4DA-4588-9116-1E724E9D8F57}" dt="2020-06-21T21:08:26.197" v="830" actId="20577"/>
          <ac:spMkLst>
            <pc:docMk/>
            <pc:sldMk cId="2979366203" sldId="379"/>
            <ac:spMk id="5" creationId="{636911F8-F92C-417A-8140-B0047E794E7F}"/>
          </ac:spMkLst>
        </pc:spChg>
      </pc:sldChg>
      <pc:sldChg chg="addSp delSp modSp new add del mod">
        <pc:chgData name="itpro guide" userId="1535074a45cce87e" providerId="LiveId" clId="{C54C5D94-A4DA-4588-9116-1E724E9D8F57}" dt="2020-06-22T02:09:02.221" v="1261" actId="47"/>
        <pc:sldMkLst>
          <pc:docMk/>
          <pc:sldMk cId="2902359747" sldId="380"/>
        </pc:sldMkLst>
        <pc:spChg chg="mod">
          <ac:chgData name="itpro guide" userId="1535074a45cce87e" providerId="LiveId" clId="{C54C5D94-A4DA-4588-9116-1E724E9D8F57}" dt="2020-06-22T02:01:09.302" v="1090" actId="207"/>
          <ac:spMkLst>
            <pc:docMk/>
            <pc:sldMk cId="2902359747" sldId="380"/>
            <ac:spMk id="2" creationId="{4003F63E-A531-4299-B34C-C3F36A341CDA}"/>
          </ac:spMkLst>
        </pc:spChg>
        <pc:spChg chg="del">
          <ac:chgData name="itpro guide" userId="1535074a45cce87e" providerId="LiveId" clId="{C54C5D94-A4DA-4588-9116-1E724E9D8F57}" dt="2020-06-22T02:01:37.779" v="1095" actId="478"/>
          <ac:spMkLst>
            <pc:docMk/>
            <pc:sldMk cId="2902359747" sldId="380"/>
            <ac:spMk id="4" creationId="{7614C975-88CC-4DEE-B588-1270758FF179}"/>
          </ac:spMkLst>
        </pc:spChg>
        <pc:spChg chg="mod">
          <ac:chgData name="itpro guide" userId="1535074a45cce87e" providerId="LiveId" clId="{C54C5D94-A4DA-4588-9116-1E724E9D8F57}" dt="2020-06-22T01:57:53.927" v="919" actId="20577"/>
          <ac:spMkLst>
            <pc:docMk/>
            <pc:sldMk cId="2902359747" sldId="380"/>
            <ac:spMk id="5" creationId="{1A0CFDC0-7912-4176-91E1-C24F2D0AF33C}"/>
          </ac:spMkLst>
        </pc:spChg>
        <pc:spChg chg="add del mod">
          <ac:chgData name="itpro guide" userId="1535074a45cce87e" providerId="LiveId" clId="{C54C5D94-A4DA-4588-9116-1E724E9D8F57}" dt="2020-06-22T01:59:54.017" v="990" actId="478"/>
          <ac:spMkLst>
            <pc:docMk/>
            <pc:sldMk cId="2902359747" sldId="380"/>
            <ac:spMk id="6" creationId="{FF852A93-6F42-460C-BB39-E300C73FE8FD}"/>
          </ac:spMkLst>
        </pc:spChg>
        <pc:spChg chg="add del">
          <ac:chgData name="itpro guide" userId="1535074a45cce87e" providerId="LiveId" clId="{C54C5D94-A4DA-4588-9116-1E724E9D8F57}" dt="2020-06-22T01:58:34.983" v="972"/>
          <ac:spMkLst>
            <pc:docMk/>
            <pc:sldMk cId="2902359747" sldId="380"/>
            <ac:spMk id="7" creationId="{79CDF6B6-03B1-4240-ACF9-A83860B17BFA}"/>
          </ac:spMkLst>
        </pc:spChg>
        <pc:spChg chg="add mod">
          <ac:chgData name="itpro guide" userId="1535074a45cce87e" providerId="LiveId" clId="{C54C5D94-A4DA-4588-9116-1E724E9D8F57}" dt="2020-06-22T02:01:33.168" v="1094" actId="17032"/>
          <ac:spMkLst>
            <pc:docMk/>
            <pc:sldMk cId="2902359747" sldId="380"/>
            <ac:spMk id="8" creationId="{DC827023-E2C2-43E3-85DB-1FCC68EDDA8F}"/>
          </ac:spMkLst>
        </pc:spChg>
        <pc:spChg chg="add mod">
          <ac:chgData name="itpro guide" userId="1535074a45cce87e" providerId="LiveId" clId="{C54C5D94-A4DA-4588-9116-1E724E9D8F57}" dt="2020-06-22T02:01:13.527" v="1092" actId="207"/>
          <ac:spMkLst>
            <pc:docMk/>
            <pc:sldMk cId="2902359747" sldId="380"/>
            <ac:spMk id="9" creationId="{4344AC4C-9264-4675-BDFA-B38B6999EF6B}"/>
          </ac:spMkLst>
        </pc:spChg>
        <pc:spChg chg="add del mod">
          <ac:chgData name="itpro guide" userId="1535074a45cce87e" providerId="LiveId" clId="{C54C5D94-A4DA-4588-9116-1E724E9D8F57}" dt="2020-06-22T02:00:26.829" v="996"/>
          <ac:spMkLst>
            <pc:docMk/>
            <pc:sldMk cId="2902359747" sldId="380"/>
            <ac:spMk id="10" creationId="{9AB234D5-A7E9-4DCC-B50E-2C1A01F0A7A9}"/>
          </ac:spMkLst>
        </pc:spChg>
      </pc:sldChg>
      <pc:sldChg chg="new del">
        <pc:chgData name="itpro guide" userId="1535074a45cce87e" providerId="LiveId" clId="{C54C5D94-A4DA-4588-9116-1E724E9D8F57}" dt="2020-06-22T02:09:11.963" v="1262" actId="47"/>
        <pc:sldMkLst>
          <pc:docMk/>
          <pc:sldMk cId="1065289598" sldId="381"/>
        </pc:sldMkLst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Importance planning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badmin@M365proguideon.onmicrosoft.com" TargetMode="External"/><Relationship Id="rId2" Type="http://schemas.openxmlformats.org/officeDocument/2006/relationships/hyperlink" Target="https://admin.microsoft.com/AdminPort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Post Configuration – Microsoft 365 Tenant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687395" y="1888995"/>
            <a:ext cx="9466230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Post Configuration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Complete Guided setup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Add Domain Name and Verify with TXT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Configure MX Record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Add Users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130B2-E447-465C-9780-4B441B51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4EFD66-B9EC-42EC-8D5C-36F24C65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 Custom Domain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12810-BFA6-4844-90C1-E9EF7464E8D3}"/>
              </a:ext>
            </a:extLst>
          </p:cNvPr>
          <p:cNvSpPr/>
          <p:nvPr/>
        </p:nvSpPr>
        <p:spPr>
          <a:xfrm>
            <a:off x="2501900" y="1206718"/>
            <a:ext cx="7188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Microsoft 365 Tenant</a:t>
            </a:r>
          </a:p>
          <a:p>
            <a:pPr>
              <a:lnSpc>
                <a:spcPct val="100000"/>
              </a:lnSpc>
            </a:pPr>
            <a:r>
              <a:rPr lang="en-US" sz="2000" b="1" u="sng" dirty="0"/>
              <a:t>Tenant Name: M365proguideon</a:t>
            </a:r>
          </a:p>
          <a:p>
            <a:pPr>
              <a:lnSpc>
                <a:spcPct val="100000"/>
              </a:lnSpc>
            </a:pPr>
            <a:r>
              <a:rPr lang="en-US" dirty="0"/>
              <a:t>Initial Domain Name: M365proguideon.onmicrosoft.com</a:t>
            </a:r>
          </a:p>
          <a:p>
            <a:pPr>
              <a:lnSpc>
                <a:spcPct val="100000"/>
              </a:lnSpc>
            </a:pPr>
            <a:r>
              <a:rPr lang="en-US" dirty="0"/>
              <a:t>Global Admin Name: Gbadmin@M365proguideon.onmicrosoft.com</a:t>
            </a:r>
          </a:p>
        </p:txBody>
      </p:sp>
      <p:pic>
        <p:nvPicPr>
          <p:cNvPr id="6" name="Graphic 5" descr="Email">
            <a:extLst>
              <a:ext uri="{FF2B5EF4-FFF2-40B4-BE49-F238E27FC236}">
                <a16:creationId xmlns:a16="http://schemas.microsoft.com/office/drawing/2014/main" id="{E6AD9098-2366-4EAE-9AE3-31693F9E2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5109" y="4333558"/>
            <a:ext cx="914400" cy="9144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A3049EF1-1D29-4859-938F-7E7AD08DA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0735" y="4856584"/>
            <a:ext cx="914400" cy="914400"/>
          </a:xfrm>
          <a:prstGeom prst="rect">
            <a:avLst/>
          </a:prstGeom>
        </p:spPr>
      </p:pic>
      <p:pic>
        <p:nvPicPr>
          <p:cNvPr id="45" name="Graphic 44" descr="Email">
            <a:extLst>
              <a:ext uri="{FF2B5EF4-FFF2-40B4-BE49-F238E27FC236}">
                <a16:creationId xmlns:a16="http://schemas.microsoft.com/office/drawing/2014/main" id="{E645381B-4725-48AE-B758-1247E3C32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9098" y="4333558"/>
            <a:ext cx="914400" cy="914400"/>
          </a:xfrm>
          <a:prstGeom prst="rect">
            <a:avLst/>
          </a:prstGeom>
        </p:spPr>
      </p:pic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D08D6763-631D-4A1A-B5FE-162C8A028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475" y="4915618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D4B78-E161-42AF-BB1D-A9D70183BE18}"/>
              </a:ext>
            </a:extLst>
          </p:cNvPr>
          <p:cNvCxnSpPr/>
          <p:nvPr/>
        </p:nvCxnSpPr>
        <p:spPr>
          <a:xfrm>
            <a:off x="3032449" y="4790758"/>
            <a:ext cx="4749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F64DB9-E2EB-4EBC-BF1F-76C277E8A7CB}"/>
              </a:ext>
            </a:extLst>
          </p:cNvPr>
          <p:cNvSpPr txBox="1"/>
          <p:nvPr/>
        </p:nvSpPr>
        <p:spPr>
          <a:xfrm>
            <a:off x="3883003" y="4421426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adam@m365proguide.com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1A7D7-36C2-4DB1-A77E-D11DA1F0D860}"/>
              </a:ext>
            </a:extLst>
          </p:cNvPr>
          <p:cNvSpPr txBox="1"/>
          <p:nvPr/>
        </p:nvSpPr>
        <p:spPr>
          <a:xfrm>
            <a:off x="2501900" y="2706350"/>
            <a:ext cx="565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Add Custom Domain</a:t>
            </a:r>
          </a:p>
          <a:p>
            <a:pPr marL="342900" indent="-342900">
              <a:buAutoNum type="arabicPeriod"/>
            </a:pPr>
            <a:r>
              <a:rPr lang="en-IN" dirty="0"/>
              <a:t>Verify Domain Ownership </a:t>
            </a:r>
          </a:p>
          <a:p>
            <a:pPr marL="342900" indent="-342900">
              <a:buAutoNum type="arabicPeriod"/>
            </a:pPr>
            <a:r>
              <a:rPr lang="en-IN" dirty="0"/>
              <a:t>Add DNS records to connect Microsoft Services 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40621-4C1F-4D93-A834-7849001B1121}"/>
              </a:ext>
            </a:extLst>
          </p:cNvPr>
          <p:cNvSpPr txBox="1"/>
          <p:nvPr/>
        </p:nvSpPr>
        <p:spPr>
          <a:xfrm>
            <a:off x="1515533" y="1710364"/>
            <a:ext cx="108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Done :</a:t>
            </a:r>
            <a:endParaRPr lang="en-GB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79391C-E2E3-45B1-A1ED-7266D2C9D53D}"/>
              </a:ext>
            </a:extLst>
          </p:cNvPr>
          <p:cNvSpPr txBox="1"/>
          <p:nvPr/>
        </p:nvSpPr>
        <p:spPr>
          <a:xfrm>
            <a:off x="1515533" y="3079904"/>
            <a:ext cx="108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 DO 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310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3158C-8DB6-48C7-AABC-34FE993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Complete M365 Initial configuration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FA1CF-4976-4DC8-87AC-8549915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F3F9D4-9AE5-4E01-80EF-E902E48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0E5-71F6-4A93-8284-9F5E91F3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524" y="1471038"/>
            <a:ext cx="10196209" cy="4756725"/>
          </a:xfrm>
        </p:spPr>
        <p:txBody>
          <a:bodyPr/>
          <a:lstStyle/>
          <a:p>
            <a:r>
              <a:rPr lang="en-US" b="1" dirty="0"/>
              <a:t>How to access Admin Center</a:t>
            </a:r>
            <a:r>
              <a:rPr lang="en-US" dirty="0"/>
              <a:t>: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395EA-6F9A-4C38-AEA5-2BD5F5E3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377677-FD3B-4183-92E0-A719A7B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Admin </a:t>
            </a:r>
            <a:r>
              <a:rPr lang="en-IN" dirty="0" err="1"/>
              <a:t>center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D7AFA-1B96-4147-9A39-15734090383A}"/>
              </a:ext>
            </a:extLst>
          </p:cNvPr>
          <p:cNvSpPr/>
          <p:nvPr/>
        </p:nvSpPr>
        <p:spPr>
          <a:xfrm>
            <a:off x="1523637" y="2459504"/>
            <a:ext cx="96523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url: </a:t>
            </a:r>
            <a:r>
              <a:rPr lang="en-GB" sz="2800" dirty="0">
                <a:hlinkClick r:id="rId2"/>
              </a:rPr>
              <a:t>https://admin.microsoft.com/AdminPortal/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username: </a:t>
            </a:r>
            <a:r>
              <a:rPr lang="en-US" sz="2800" dirty="0">
                <a:hlinkClick r:id="rId3"/>
              </a:rPr>
              <a:t>Gbadmin@M365proguideon.onmicrosoft.com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Password: ******</a:t>
            </a:r>
          </a:p>
        </p:txBody>
      </p:sp>
    </p:spTree>
    <p:extLst>
      <p:ext uri="{BB962C8B-B14F-4D97-AF65-F5344CB8AC3E}">
        <p14:creationId xmlns:p14="http://schemas.microsoft.com/office/powerpoint/2010/main" val="53688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31E088-E892-4039-A7F1-5AD1138D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MX RECORD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Specify the mail server responsible for accepting email messages</a:t>
            </a:r>
          </a:p>
          <a:p>
            <a:r>
              <a:rPr lang="en-IN" dirty="0">
                <a:solidFill>
                  <a:schemeClr val="tx1"/>
                </a:solidFill>
              </a:rPr>
              <a:t>AUTODISCOVER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Autodiscover is the feature that Outlook uses to obtain configuration information for servers to which it connects.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SPF Record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Sender Policy Framework is an email authentication method designed to detect forging sender addresses during the delivery of the email.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51FA4-C2AC-41E3-96C6-5A73E3BB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5BDB4E-EDBF-4F8D-A0B7-7543F563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06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IN" sz="14400" dirty="0">
                <a:solidFill>
                  <a:schemeClr val="bg1"/>
                </a:solidFill>
              </a:rPr>
              <a:t>Admin </a:t>
            </a:r>
            <a:r>
              <a:rPr lang="en-IN" sz="14400" dirty="0" err="1">
                <a:solidFill>
                  <a:schemeClr val="bg1"/>
                </a:solidFill>
              </a:rPr>
              <a:t>Center</a:t>
            </a:r>
            <a:r>
              <a:rPr lang="en-IN" sz="14400" dirty="0">
                <a:solidFill>
                  <a:schemeClr val="bg1"/>
                </a:solidFill>
              </a:rPr>
              <a:t> Review , Manage User &amp; License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5179326" y="2023216"/>
            <a:ext cx="6174474" cy="720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Prepared a Microsoft Tenant with Custom Domain</a:t>
            </a:r>
          </a:p>
          <a:p>
            <a:pPr lvl="1">
              <a:lnSpc>
                <a:spcPct val="100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208</Words>
  <Application>Microsoft Office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 bold</vt:lpstr>
      <vt:lpstr>Open Sans Semibold</vt:lpstr>
      <vt:lpstr>Office Theme</vt:lpstr>
      <vt:lpstr>Post Configuration – Microsoft 365 Tenant</vt:lpstr>
      <vt:lpstr>Topics</vt:lpstr>
      <vt:lpstr>ADD Custom Domain</vt:lpstr>
      <vt:lpstr>DEMO</vt:lpstr>
      <vt:lpstr>How to get Admin center</vt:lpstr>
      <vt:lpstr>DNS Records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2020-06-23T13:20:52Z</dcterms:modified>
</cp:coreProperties>
</file>