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1" r:id="rId2"/>
    <p:sldId id="352" r:id="rId3"/>
    <p:sldId id="379" r:id="rId4"/>
    <p:sldId id="377" r:id="rId5"/>
    <p:sldId id="378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2AB2F-67CB-4815-AA79-61211355C706}" v="17" dt="2020-06-22T20:42:24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4502AB2F-67CB-4815-AA79-61211355C706}"/>
    <pc:docChg chg="undo custSel addSld delSld modSld">
      <pc:chgData name="itpro guide" userId="1535074a45cce87e" providerId="LiveId" clId="{4502AB2F-67CB-4815-AA79-61211355C706}" dt="2020-06-22T20:42:24.088" v="685" actId="20577"/>
      <pc:docMkLst>
        <pc:docMk/>
      </pc:docMkLst>
      <pc:sldChg chg="modSp mod">
        <pc:chgData name="itpro guide" userId="1535074a45cce87e" providerId="LiveId" clId="{4502AB2F-67CB-4815-AA79-61211355C706}" dt="2020-06-20T14:04:48.285" v="622" actId="20577"/>
        <pc:sldMkLst>
          <pc:docMk/>
          <pc:sldMk cId="977761970" sldId="331"/>
        </pc:sldMkLst>
        <pc:spChg chg="mod">
          <ac:chgData name="itpro guide" userId="1535074a45cce87e" providerId="LiveId" clId="{4502AB2F-67CB-4815-AA79-61211355C706}" dt="2020-06-20T14:04:48.285" v="6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4502AB2F-67CB-4815-AA79-61211355C706}" dt="2020-06-21T12:28:13.229" v="634" actId="20577"/>
        <pc:sldMkLst>
          <pc:docMk/>
          <pc:sldMk cId="548111238" sldId="340"/>
        </pc:sldMkLst>
        <pc:spChg chg="mod">
          <ac:chgData name="itpro guide" userId="1535074a45cce87e" providerId="LiveId" clId="{4502AB2F-67CB-4815-AA79-61211355C706}" dt="2020-06-20T14:05:19.444" v="632" actId="14100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4502AB2F-67CB-4815-AA79-61211355C706}" dt="2020-06-20T14:01:37.420" v="514" actId="20577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4502AB2F-67CB-4815-AA79-61211355C706}" dt="2020-06-21T12:28:13.229" v="634" actId="20577"/>
          <ac:spMkLst>
            <pc:docMk/>
            <pc:sldMk cId="548111238" sldId="340"/>
            <ac:spMk id="7" creationId="{2212F218-6CA8-466D-908A-FC1D2627757A}"/>
          </ac:spMkLst>
        </pc:spChg>
      </pc:sldChg>
      <pc:sldChg chg="modSp mod">
        <pc:chgData name="itpro guide" userId="1535074a45cce87e" providerId="LiveId" clId="{4502AB2F-67CB-4815-AA79-61211355C706}" dt="2020-06-20T13:58:06.092" v="302" actId="20577"/>
        <pc:sldMkLst>
          <pc:docMk/>
          <pc:sldMk cId="1329715751" sldId="352"/>
        </pc:sldMkLst>
        <pc:spChg chg="mod">
          <ac:chgData name="itpro guide" userId="1535074a45cce87e" providerId="LiveId" clId="{4502AB2F-67CB-4815-AA79-61211355C706}" dt="2020-06-20T13:58:06.092" v="30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4502AB2F-67CB-4815-AA79-61211355C706}" dt="2020-06-20T13:58:13.171" v="303" actId="47"/>
        <pc:sldMkLst>
          <pc:docMk/>
          <pc:sldMk cId="3931007794" sldId="364"/>
        </pc:sldMkLst>
      </pc:sldChg>
      <pc:sldChg chg="modSp add del">
        <pc:chgData name="itpro guide" userId="1535074a45cce87e" providerId="LiveId" clId="{4502AB2F-67CB-4815-AA79-61211355C706}" dt="2020-06-20T13:58:44.390" v="308" actId="207"/>
        <pc:sldMkLst>
          <pc:docMk/>
          <pc:sldMk cId="481760434" sldId="377"/>
        </pc:sldMkLst>
        <pc:spChg chg="mod">
          <ac:chgData name="itpro guide" userId="1535074a45cce87e" providerId="LiveId" clId="{4502AB2F-67CB-4815-AA79-61211355C706}" dt="2020-06-20T13:58:44.390" v="308" actId="207"/>
          <ac:spMkLst>
            <pc:docMk/>
            <pc:sldMk cId="481760434" sldId="377"/>
            <ac:spMk id="2" creationId="{9B53158C-8DB6-48C7-AABC-34FE993B3DE0}"/>
          </ac:spMkLst>
        </pc:spChg>
      </pc:sldChg>
      <pc:sldChg chg="modSp add">
        <pc:chgData name="itpro guide" userId="1535074a45cce87e" providerId="LiveId" clId="{4502AB2F-67CB-4815-AA79-61211355C706}" dt="2020-06-20T13:58:56.431" v="311" actId="207"/>
        <pc:sldMkLst>
          <pc:docMk/>
          <pc:sldMk cId="1665280572" sldId="378"/>
        </pc:sldMkLst>
        <pc:spChg chg="mod">
          <ac:chgData name="itpro guide" userId="1535074a45cce87e" providerId="LiveId" clId="{4502AB2F-67CB-4815-AA79-61211355C706}" dt="2020-06-20T13:58:56.431" v="311" actId="207"/>
          <ac:spMkLst>
            <pc:docMk/>
            <pc:sldMk cId="1665280572" sldId="378"/>
            <ac:spMk id="2" creationId="{9B53158C-8DB6-48C7-AABC-34FE993B3DE0}"/>
          </ac:spMkLst>
        </pc:spChg>
      </pc:sldChg>
      <pc:sldChg chg="del">
        <pc:chgData name="itpro guide" userId="1535074a45cce87e" providerId="LiveId" clId="{4502AB2F-67CB-4815-AA79-61211355C706}" dt="2020-06-20T13:58:13.927" v="304" actId="47"/>
        <pc:sldMkLst>
          <pc:docMk/>
          <pc:sldMk cId="2229075130" sldId="378"/>
        </pc:sldMkLst>
      </pc:sldChg>
      <pc:sldChg chg="delSp modSp mod">
        <pc:chgData name="itpro guide" userId="1535074a45cce87e" providerId="LiveId" clId="{4502AB2F-67CB-4815-AA79-61211355C706}" dt="2020-06-22T20:42:24.088" v="685" actId="20577"/>
        <pc:sldMkLst>
          <pc:docMk/>
          <pc:sldMk cId="536885414" sldId="379"/>
        </pc:sldMkLst>
        <pc:spChg chg="mod">
          <ac:chgData name="itpro guide" userId="1535074a45cce87e" providerId="LiveId" clId="{4502AB2F-67CB-4815-AA79-61211355C706}" dt="2020-06-22T20:36:29.128" v="636" actId="207"/>
          <ac:spMkLst>
            <pc:docMk/>
            <pc:sldMk cId="536885414" sldId="379"/>
            <ac:spMk id="2" creationId="{73C590E5-71F6-4A93-8284-9F5E91F32190}"/>
          </ac:spMkLst>
        </pc:spChg>
        <pc:spChg chg="del">
          <ac:chgData name="itpro guide" userId="1535074a45cce87e" providerId="LiveId" clId="{4502AB2F-67CB-4815-AA79-61211355C706}" dt="2020-06-22T20:36:43.327" v="637" actId="478"/>
          <ac:spMkLst>
            <pc:docMk/>
            <pc:sldMk cId="536885414" sldId="379"/>
            <ac:spMk id="4" creationId="{506753EB-4301-4E7D-ACD5-B3060784657F}"/>
          </ac:spMkLst>
        </pc:spChg>
        <pc:spChg chg="mod">
          <ac:chgData name="itpro guide" userId="1535074a45cce87e" providerId="LiveId" clId="{4502AB2F-67CB-4815-AA79-61211355C706}" dt="2020-06-22T20:42:24.088" v="685" actId="20577"/>
          <ac:spMkLst>
            <pc:docMk/>
            <pc:sldMk cId="536885414" sldId="379"/>
            <ac:spMk id="6" creationId="{67DD7AFA-1B96-4147-9A39-15734090383A}"/>
          </ac:spMkLst>
        </pc:spChg>
      </pc:sldChg>
    </pc:docChg>
  </pc:docChgLst>
  <pc:docChgLst>
    <pc:chgData name="itpro guide" userId="1535074a45cce87e" providerId="LiveId" clId="{1A43B56C-5FC4-43E3-8F8D-2F30DA5F848D}"/>
    <pc:docChg chg="undo custSel addSld delSld modSld sldOrd">
      <pc:chgData name="itpro guide" userId="1535074a45cce87e" providerId="LiveId" clId="{1A43B56C-5FC4-43E3-8F8D-2F30DA5F848D}" dt="2020-06-19T16:45:46.721" v="2230" actId="20577"/>
      <pc:docMkLst>
        <pc:docMk/>
      </pc:docMkLst>
      <pc:sldChg chg="modSp mod">
        <pc:chgData name="itpro guide" userId="1535074a45cce87e" providerId="LiveId" clId="{1A43B56C-5FC4-43E3-8F8D-2F30DA5F848D}" dt="2020-06-19T11:08:28.115" v="56" actId="20577"/>
        <pc:sldMkLst>
          <pc:docMk/>
          <pc:sldMk cId="977761970" sldId="331"/>
        </pc:sldMkLst>
        <pc:spChg chg="mod">
          <ac:chgData name="itpro guide" userId="1535074a45cce87e" providerId="LiveId" clId="{1A43B56C-5FC4-43E3-8F8D-2F30DA5F848D}" dt="2020-06-19T11:08:28.115" v="5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1A43B56C-5FC4-43E3-8F8D-2F30DA5F848D}" dt="2020-06-19T16:44:24.359" v="2204" actId="20577"/>
        <pc:sldMkLst>
          <pc:docMk/>
          <pc:sldMk cId="548111238" sldId="340"/>
        </pc:sldMkLst>
        <pc:spChg chg="mod">
          <ac:chgData name="itpro guide" userId="1535074a45cce87e" providerId="LiveId" clId="{1A43B56C-5FC4-43E3-8F8D-2F30DA5F848D}" dt="2020-06-19T16:44:24.359" v="2204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delSp modSp mod">
        <pc:chgData name="itpro guide" userId="1535074a45cce87e" providerId="LiveId" clId="{1A43B56C-5FC4-43E3-8F8D-2F30DA5F848D}" dt="2020-06-19T16:44:43.127" v="2226" actId="20577"/>
        <pc:sldMkLst>
          <pc:docMk/>
          <pc:sldMk cId="1329715751" sldId="352"/>
        </pc:sldMkLst>
        <pc:spChg chg="mod">
          <ac:chgData name="itpro guide" userId="1535074a45cce87e" providerId="LiveId" clId="{1A43B56C-5FC4-43E3-8F8D-2F30DA5F848D}" dt="2020-06-19T11:08:47.388" v="72" actId="20577"/>
          <ac:spMkLst>
            <pc:docMk/>
            <pc:sldMk cId="1329715751" sldId="352"/>
            <ac:spMk id="5" creationId="{70ACB114-C570-4BBD-82CC-6C97971610A4}"/>
          </ac:spMkLst>
        </pc:spChg>
        <pc:spChg chg="mod">
          <ac:chgData name="itpro guide" userId="1535074a45cce87e" providerId="LiveId" clId="{1A43B56C-5FC4-43E3-8F8D-2F30DA5F848D}" dt="2020-06-19T16:44:43.127" v="2226" actId="20577"/>
          <ac:spMkLst>
            <pc:docMk/>
            <pc:sldMk cId="1329715751" sldId="352"/>
            <ac:spMk id="30" creationId="{C8C5727D-4795-4D4A-A8E5-8B7202FCDBD5}"/>
          </ac:spMkLst>
        </pc:spChg>
        <pc:picChg chg="del">
          <ac:chgData name="itpro guide" userId="1535074a45cce87e" providerId="LiveId" clId="{1A43B56C-5FC4-43E3-8F8D-2F30DA5F848D}" dt="2020-06-19T11:09:34.724" v="139" actId="478"/>
          <ac:picMkLst>
            <pc:docMk/>
            <pc:sldMk cId="1329715751" sldId="352"/>
            <ac:picMk id="4" creationId="{4BB8C7D4-52C9-415E-B232-CEE3952C976F}"/>
          </ac:picMkLst>
        </pc:picChg>
      </pc:sldChg>
      <pc:sldChg chg="addSp modSp mod">
        <pc:chgData name="itpro guide" userId="1535074a45cce87e" providerId="LiveId" clId="{1A43B56C-5FC4-43E3-8F8D-2F30DA5F848D}" dt="2020-06-19T11:17:50.730" v="398" actId="207"/>
        <pc:sldMkLst>
          <pc:docMk/>
          <pc:sldMk cId="3931007794" sldId="364"/>
        </pc:sldMkLst>
        <pc:spChg chg="mod">
          <ac:chgData name="itpro guide" userId="1535074a45cce87e" providerId="LiveId" clId="{1A43B56C-5FC4-43E3-8F8D-2F30DA5F848D}" dt="2020-06-19T11:16:25.435" v="304" actId="1076"/>
          <ac:spMkLst>
            <pc:docMk/>
            <pc:sldMk cId="3931007794" sldId="36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1:13:18.213" v="273"/>
          <ac:spMkLst>
            <pc:docMk/>
            <pc:sldMk cId="3931007794" sldId="364"/>
            <ac:spMk id="3" creationId="{DE0130B2-E447-465C-9780-4B441B51EB4E}"/>
          </ac:spMkLst>
        </pc:spChg>
        <pc:spChg chg="add mod">
          <ac:chgData name="itpro guide" userId="1535074a45cce87e" providerId="LiveId" clId="{1A43B56C-5FC4-43E3-8F8D-2F30DA5F848D}" dt="2020-06-19T11:15:30.931" v="297" actId="14100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3:22.036" v="274" actId="122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1:15:40.653" v="299" actId="1076"/>
          <ac:spMkLst>
            <pc:docMk/>
            <pc:sldMk cId="3931007794" sldId="364"/>
            <ac:spMk id="28" creationId="{62C5F5BD-3C97-4DAC-97B5-BD2DDF9B1CFD}"/>
          </ac:spMkLst>
        </pc:spChg>
        <pc:spChg chg="add mod">
          <ac:chgData name="itpro guide" userId="1535074a45cce87e" providerId="LiveId" clId="{1A43B56C-5FC4-43E3-8F8D-2F30DA5F848D}" dt="2020-06-19T11:16:31.451" v="306" actId="14100"/>
          <ac:spMkLst>
            <pc:docMk/>
            <pc:sldMk cId="3931007794" sldId="364"/>
            <ac:spMk id="29" creationId="{523A9095-8D18-4494-AF00-94DC79D95F77}"/>
          </ac:spMkLst>
        </pc:spChg>
        <pc:spChg chg="add mod">
          <ac:chgData name="itpro guide" userId="1535074a45cce87e" providerId="LiveId" clId="{1A43B56C-5FC4-43E3-8F8D-2F30DA5F848D}" dt="2020-06-19T11:17:01.699" v="339" actId="20577"/>
          <ac:spMkLst>
            <pc:docMk/>
            <pc:sldMk cId="3931007794" sldId="364"/>
            <ac:spMk id="30" creationId="{148217C9-C152-4FF5-87E5-4BD19453E5E4}"/>
          </ac:spMkLst>
        </pc:spChg>
        <pc:spChg chg="add mod">
          <ac:chgData name="itpro guide" userId="1535074a45cce87e" providerId="LiveId" clId="{1A43B56C-5FC4-43E3-8F8D-2F30DA5F848D}" dt="2020-06-19T11:17:21.227" v="364" actId="1076"/>
          <ac:spMkLst>
            <pc:docMk/>
            <pc:sldMk cId="3931007794" sldId="364"/>
            <ac:spMk id="31" creationId="{335B5AAB-3092-4755-9472-845E854FA194}"/>
          </ac:spMkLst>
        </pc:spChg>
        <pc:spChg chg="add mod">
          <ac:chgData name="itpro guide" userId="1535074a45cce87e" providerId="LiveId" clId="{1A43B56C-5FC4-43E3-8F8D-2F30DA5F848D}" dt="2020-06-19T11:17:50.730" v="398" actId="207"/>
          <ac:spMkLst>
            <pc:docMk/>
            <pc:sldMk cId="3931007794" sldId="364"/>
            <ac:spMk id="32" creationId="{B928C70A-AED0-4F31-8B12-55CA5C392CF6}"/>
          </ac:spMkLst>
        </pc:spChg>
        <pc:picChg chg="add mod">
          <ac:chgData name="itpro guide" userId="1535074a45cce87e" providerId="LiveId" clId="{1A43B56C-5FC4-43E3-8F8D-2F30DA5F848D}" dt="2020-06-19T11:15:28.339" v="296" actId="1076"/>
          <ac:picMkLst>
            <pc:docMk/>
            <pc:sldMk cId="3931007794" sldId="364"/>
            <ac:picMk id="6" creationId="{00FAF7B9-BB32-4279-82AC-FA33235CD114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7" creationId="{AD3F5B98-AEB4-4CA9-9F1A-8DB218264947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8" creationId="{500BF7E9-5934-4AC7-ABF9-1C0D4DEB5E9E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9" creationId="{7055A9BE-F567-4A16-8599-E90A99C473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0" creationId="{EFAAD04B-9CC4-4C61-9FA7-45F718FAD81C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1" creationId="{488B11C9-9A73-4BD2-901E-D29B45C639E9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2" creationId="{2508DF00-5D1D-4AFD-A7AD-EABFABCF094D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3" creationId="{CB0778E9-6994-43C8-A6F2-448B31950D5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4" creationId="{CBD10078-945C-4FF8-A59D-C064A36AD730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5" creationId="{F494395C-D48D-4501-83E8-941EAD85AEB1}"/>
          </ac:picMkLst>
        </pc:picChg>
        <pc:picChg chg="add mod">
          <ac:chgData name="itpro guide" userId="1535074a45cce87e" providerId="LiveId" clId="{1A43B56C-5FC4-43E3-8F8D-2F30DA5F848D}" dt="2020-06-19T11:15:24.795" v="295" actId="1076"/>
          <ac:picMkLst>
            <pc:docMk/>
            <pc:sldMk cId="3931007794" sldId="364"/>
            <ac:picMk id="16" creationId="{CC3DB702-AD2B-45F4-A268-62FABB9E9E13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7" creationId="{EC07E0B7-AA98-452A-926B-5E785DA92A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8" creationId="{0E72E015-FFB2-4CD7-A409-90A658CC6E1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19" creationId="{F5D4D6E3-AE5E-4D0E-8AE4-AEF4D351A29D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0" creationId="{D9EB3436-BE31-440A-BEF5-7936A1F50FB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1" creationId="{D9543D9B-7105-4C01-8CE9-E5D05EC94A4F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2" creationId="{D42B8618-49C6-42B7-81AC-F91042277D52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3" creationId="{8508553E-F794-440A-ACC0-3749DDDC227E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4" creationId="{013E4D08-B79F-44D9-8427-B4A97D85F6EC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5" creationId="{FBDC0F04-C995-4E94-A1D2-1057B0F0655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6" creationId="{E98F0319-DF0B-4976-9BF7-10BBB7EBDD74}"/>
          </ac:picMkLst>
        </pc:picChg>
        <pc:picChg chg="add mod">
          <ac:chgData name="itpro guide" userId="1535074a45cce87e" providerId="LiveId" clId="{1A43B56C-5FC4-43E3-8F8D-2F30DA5F848D}" dt="2020-06-19T11:15:40.653" v="299" actId="1076"/>
          <ac:picMkLst>
            <pc:docMk/>
            <pc:sldMk cId="3931007794" sldId="364"/>
            <ac:picMk id="27" creationId="{0E26E95B-53F9-4D85-A622-0DEAFAF41471}"/>
          </ac:picMkLst>
        </pc:picChg>
      </pc:sldChg>
      <pc:sldChg chg="addSp modSp del mod ord">
        <pc:chgData name="itpro guide" userId="1535074a45cce87e" providerId="LiveId" clId="{1A43B56C-5FC4-43E3-8F8D-2F30DA5F848D}" dt="2020-06-19T16:44:52.695" v="2229" actId="47"/>
        <pc:sldMkLst>
          <pc:docMk/>
          <pc:sldMk cId="3292190470" sldId="365"/>
        </pc:sldMkLst>
        <pc:spChg chg="mod">
          <ac:chgData name="itpro guide" userId="1535074a45cce87e" providerId="LiveId" clId="{1A43B56C-5FC4-43E3-8F8D-2F30DA5F848D}" dt="2020-06-19T15:55:58.287" v="1237" actId="1076"/>
          <ac:spMkLst>
            <pc:docMk/>
            <pc:sldMk cId="3292190470" sldId="365"/>
            <ac:spMk id="2" creationId="{07476FFF-E9E0-47F8-8D86-5A1E6E824CF9}"/>
          </ac:spMkLst>
        </pc:spChg>
        <pc:spChg chg="add mod">
          <ac:chgData name="itpro guide" userId="1535074a45cce87e" providerId="LiveId" clId="{1A43B56C-5FC4-43E3-8F8D-2F30DA5F848D}" dt="2020-06-19T16:09:15.592" v="1538" actId="20577"/>
          <ac:spMkLst>
            <pc:docMk/>
            <pc:sldMk cId="3292190470" sldId="365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1:40:26.420" v="1056" actId="20577"/>
          <ac:spMkLst>
            <pc:docMk/>
            <pc:sldMk cId="3292190470" sldId="365"/>
            <ac:spMk id="5" creationId="{0F4EFD66-B9EC-42EC-8D5C-36F24C65FF2C}"/>
          </ac:spMkLst>
        </pc:spChg>
        <pc:spChg chg="add mod">
          <ac:chgData name="itpro guide" userId="1535074a45cce87e" providerId="LiveId" clId="{1A43B56C-5FC4-43E3-8F8D-2F30DA5F848D}" dt="2020-06-19T16:13:59.495" v="1658" actId="1076"/>
          <ac:spMkLst>
            <pc:docMk/>
            <pc:sldMk cId="3292190470" sldId="365"/>
            <ac:spMk id="6" creationId="{D51BBF55-04AF-40F4-AACF-1087AB3D6022}"/>
          </ac:spMkLst>
        </pc:spChg>
        <pc:spChg chg="add mod">
          <ac:chgData name="itpro guide" userId="1535074a45cce87e" providerId="LiveId" clId="{1A43B56C-5FC4-43E3-8F8D-2F30DA5F848D}" dt="2020-06-19T15:52:16.463" v="1210" actId="1076"/>
          <ac:spMkLst>
            <pc:docMk/>
            <pc:sldMk cId="3292190470" sldId="365"/>
            <ac:spMk id="7" creationId="{D1833AED-85CF-4906-AEF1-A7090DBC3D9E}"/>
          </ac:spMkLst>
        </pc:spChg>
        <pc:spChg chg="add mod">
          <ac:chgData name="itpro guide" userId="1535074a45cce87e" providerId="LiveId" clId="{1A43B56C-5FC4-43E3-8F8D-2F30DA5F848D}" dt="2020-06-19T16:14:02.008" v="1659" actId="1076"/>
          <ac:spMkLst>
            <pc:docMk/>
            <pc:sldMk cId="3292190470" sldId="365"/>
            <ac:spMk id="8" creationId="{BD12D9AC-DC0A-4754-907F-35DA6B890E64}"/>
          </ac:spMkLst>
        </pc:spChg>
        <pc:spChg chg="add mod">
          <ac:chgData name="itpro guide" userId="1535074a45cce87e" providerId="LiveId" clId="{1A43B56C-5FC4-43E3-8F8D-2F30DA5F848D}" dt="2020-06-19T16:09:04.655" v="1536" actId="20577"/>
          <ac:spMkLst>
            <pc:docMk/>
            <pc:sldMk cId="3292190470" sldId="365"/>
            <ac:spMk id="9" creationId="{EBF4A996-7ED7-4F37-A51F-96A192540EDB}"/>
          </ac:spMkLst>
        </pc:spChg>
        <pc:spChg chg="add mod">
          <ac:chgData name="itpro guide" userId="1535074a45cce87e" providerId="LiveId" clId="{1A43B56C-5FC4-43E3-8F8D-2F30DA5F848D}" dt="2020-06-19T16:14:07.247" v="1661" actId="1076"/>
          <ac:spMkLst>
            <pc:docMk/>
            <pc:sldMk cId="3292190470" sldId="365"/>
            <ac:spMk id="10" creationId="{3A7578B3-C0C9-44C2-BAF2-C3FBAB6B5BFD}"/>
          </ac:spMkLst>
        </pc:spChg>
        <pc:spChg chg="add mod">
          <ac:chgData name="itpro guide" userId="1535074a45cce87e" providerId="LiveId" clId="{1A43B56C-5FC4-43E3-8F8D-2F30DA5F848D}" dt="2020-06-19T16:14:55.776" v="1669" actId="20577"/>
          <ac:spMkLst>
            <pc:docMk/>
            <pc:sldMk cId="3292190470" sldId="365"/>
            <ac:spMk id="11" creationId="{690C1A84-A493-4FAD-9567-24C69CEE0C0E}"/>
          </ac:spMkLst>
        </pc:spChg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292895775" sldId="366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478143066" sldId="367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1957864" sldId="368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804437268" sldId="369"/>
        </pc:sldMkLst>
      </pc:sldChg>
      <pc:sldChg chg="del">
        <pc:chgData name="itpro guide" userId="1535074a45cce87e" providerId="LiveId" clId="{1A43B56C-5FC4-43E3-8F8D-2F30DA5F848D}" dt="2020-06-19T16:42:27.472" v="1918" actId="47"/>
        <pc:sldMkLst>
          <pc:docMk/>
          <pc:sldMk cId="1531423582" sldId="370"/>
        </pc:sldMkLst>
      </pc:sldChg>
      <pc:sldChg chg="addSp delSp modSp add mod">
        <pc:chgData name="itpro guide" userId="1535074a45cce87e" providerId="LiveId" clId="{1A43B56C-5FC4-43E3-8F8D-2F30DA5F848D}" dt="2020-06-19T11:36:49.405" v="988" actId="13926"/>
        <pc:sldMkLst>
          <pc:docMk/>
          <pc:sldMk cId="451324747" sldId="371"/>
        </pc:sldMkLst>
        <pc:spChg chg="mod">
          <ac:chgData name="itpro guide" userId="1535074a45cce87e" providerId="LiveId" clId="{1A43B56C-5FC4-43E3-8F8D-2F30DA5F848D}" dt="2020-06-19T11:36:49.405" v="988" actId="13926"/>
          <ac:spMkLst>
            <pc:docMk/>
            <pc:sldMk cId="451324747" sldId="371"/>
            <ac:spMk id="2" creationId="{07476FFF-E9E0-47F8-8D86-5A1E6E824CF9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" creationId="{B6423117-89B9-46FB-8937-39F3917D0BC1}"/>
          </ac:spMkLst>
        </pc:spChg>
        <pc:spChg chg="mod">
          <ac:chgData name="itpro guide" userId="1535074a45cce87e" providerId="LiveId" clId="{1A43B56C-5FC4-43E3-8F8D-2F30DA5F848D}" dt="2020-06-19T11:18:32.884" v="400" actId="120"/>
          <ac:spMkLst>
            <pc:docMk/>
            <pc:sldMk cId="451324747" sldId="371"/>
            <ac:spMk id="5" creationId="{0F4EFD66-B9EC-42EC-8D5C-36F24C65FF2C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28" creationId="{62C5F5BD-3C97-4DAC-97B5-BD2DDF9B1CFD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29" creationId="{523A9095-8D18-4494-AF00-94DC79D95F77}"/>
          </ac:spMkLst>
        </pc:spChg>
        <pc:spChg chg="del">
          <ac:chgData name="itpro guide" userId="1535074a45cce87e" providerId="LiveId" clId="{1A43B56C-5FC4-43E3-8F8D-2F30DA5F848D}" dt="2020-06-19T11:20:02.260" v="431" actId="478"/>
          <ac:spMkLst>
            <pc:docMk/>
            <pc:sldMk cId="451324747" sldId="371"/>
            <ac:spMk id="30" creationId="{148217C9-C152-4FF5-87E5-4BD19453E5E4}"/>
          </ac:spMkLst>
        </pc:spChg>
        <pc:spChg chg="add del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1" creationId="{335B5AAB-3092-4755-9472-845E854FA194}"/>
          </ac:spMkLst>
        </pc:spChg>
        <pc:spChg chg="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32" creationId="{B928C70A-AED0-4F31-8B12-55CA5C392CF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4" creationId="{B23A02F1-8961-4465-8047-4D8849AA23A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45" creationId="{54C9F15B-D683-40CB-AC3B-2074A209C6D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7" creationId="{56B31275-6B76-4777-8C7A-CBE5CB79170C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8" creationId="{6C432E0F-7B8D-417C-91F0-29FBD761577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59" creationId="{8A9AF6B6-16B6-49DD-8EE9-4B090B6F6B58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60" creationId="{EC723A5E-0915-487D-A6CB-B91016AA8D26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2" creationId="{1CAAF9E3-9D8D-4F82-986E-5FE20039B25B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3" creationId="{9D65BB92-B7D4-4243-8164-2A76FA59D870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4" creationId="{6CF538DC-0025-49F5-A249-02F862854DC2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5" creationId="{7E79110C-48E9-4D00-A6E4-04A82ED0A02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6" creationId="{54198D19-5847-4589-9E0C-AE04B1D99109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7" creationId="{8F7E871A-1394-469F-B5FD-6CBA00B65AA1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8" creationId="{8ECE5844-87BF-4D89-B4AF-0E1148DC5CDF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79" creationId="{676A8039-E81F-402C-98FB-57FCD2017204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0" creationId="{899B2619-963F-4649-B744-CFB2A58EBC95}"/>
          </ac:spMkLst>
        </pc:spChg>
        <pc:spChg chg="add mod">
          <ac:chgData name="itpro guide" userId="1535074a45cce87e" providerId="LiveId" clId="{1A43B56C-5FC4-43E3-8F8D-2F30DA5F848D}" dt="2020-06-19T11:27:24.357" v="564" actId="1076"/>
          <ac:spMkLst>
            <pc:docMk/>
            <pc:sldMk cId="451324747" sldId="371"/>
            <ac:spMk id="81" creationId="{7CEE6817-1F02-465D-AC0F-8EF2BA9C33AC}"/>
          </ac:spMkLst>
        </pc:sp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6" creationId="{00FAF7B9-BB32-4279-82AC-FA33235CD114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7" creationId="{AD3F5B98-AEB4-4CA9-9F1A-8DB218264947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8" creationId="{500BF7E9-5934-4AC7-ABF9-1C0D4DEB5E9E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9" creationId="{7055A9BE-F567-4A16-8599-E90A99C473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0" creationId="{EFAAD04B-9CC4-4C61-9FA7-45F718FAD81C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1" creationId="{488B11C9-9A73-4BD2-901E-D29B45C639E9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2" creationId="{2508DF00-5D1D-4AFD-A7AD-EABFABCF094D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3" creationId="{CB0778E9-6994-43C8-A6F2-448B31950D5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4" creationId="{CBD10078-945C-4FF8-A59D-C064A36AD730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5" creationId="{F494395C-D48D-4501-83E8-941EAD85AEB1}"/>
          </ac:picMkLst>
        </pc:picChg>
        <pc:picChg chg="add del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16" creationId="{CC3DB702-AD2B-45F4-A268-62FABB9E9E13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7" creationId="{EC07E0B7-AA98-452A-926B-5E785DA92A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8" creationId="{0E72E015-FFB2-4CD7-A409-90A658CC6E1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19" creationId="{F5D4D6E3-AE5E-4D0E-8AE4-AEF4D351A29D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0" creationId="{D9EB3436-BE31-440A-BEF5-7936A1F50FB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1" creationId="{D9543D9B-7105-4C01-8CE9-E5D05EC94A4F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2" creationId="{D42B8618-49C6-42B7-81AC-F91042277D52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3" creationId="{8508553E-F794-440A-ACC0-3749DDDC227E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4" creationId="{013E4D08-B79F-44D9-8427-B4A97D85F6EC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5" creationId="{FBDC0F04-C995-4E94-A1D2-1057B0F0655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6" creationId="{E98F0319-DF0B-4976-9BF7-10BBB7EBDD74}"/>
          </ac:picMkLst>
        </pc:picChg>
        <pc:picChg chg="del">
          <ac:chgData name="itpro guide" userId="1535074a45cce87e" providerId="LiveId" clId="{1A43B56C-5FC4-43E3-8F8D-2F30DA5F848D}" dt="2020-06-19T11:20:02.260" v="431" actId="478"/>
          <ac:picMkLst>
            <pc:docMk/>
            <pc:sldMk cId="451324747" sldId="371"/>
            <ac:picMk id="27" creationId="{0E26E95B-53F9-4D85-A622-0DEAFAF41471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3" creationId="{D03D1A88-67D8-49C9-A6BF-844177DD8F9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4" creationId="{88464771-B959-4CE4-84EF-1602F6808D2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5" creationId="{3CE28558-5C58-4962-B33B-05D5E2F2E4F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6" creationId="{32A8E7ED-8F5D-4225-B49E-A3C7B8B2BBE3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7" creationId="{D24A284D-746E-4EBA-A294-D4542DE5138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8" creationId="{9DCCE3F3-09C2-4B8C-A36B-72CAE0CC4FFB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39" creationId="{8D0044D8-DADF-42CF-BF45-EDEFDFA6E700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0" creationId="{C0D818ED-FA59-477C-8268-29A267A1DDC6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1" creationId="{B247B8E3-4A4E-47BF-9D9B-C5741375F047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2" creationId="{38BA842B-B079-4F16-9B08-870D657B76DA}"/>
          </ac:picMkLst>
        </pc:picChg>
        <pc:picChg chg="add mod">
          <ac:chgData name="itpro guide" userId="1535074a45cce87e" providerId="LiveId" clId="{1A43B56C-5FC4-43E3-8F8D-2F30DA5F848D}" dt="2020-06-19T11:27:24.357" v="564" actId="1076"/>
          <ac:picMkLst>
            <pc:docMk/>
            <pc:sldMk cId="451324747" sldId="371"/>
            <ac:picMk id="43" creationId="{677DCB9E-90DC-48D7-85E2-B8457EB8D6DE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6" creationId="{237213A9-29B8-4EA4-B8A1-B3F709CF611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7" creationId="{43CEE527-9CE1-4C67-8417-FFE7B9EF458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8" creationId="{16B1F0BD-8E9E-465A-9C90-41F2CBBE4EE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49" creationId="{89FEFDB9-35CE-47AF-8874-7915EABC0C64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0" creationId="{F7049070-F8F3-42F2-80D7-F7C2E33CE52A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1" creationId="{855E912B-81CF-4EFC-8855-312A04EC9B7B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2" creationId="{30303C42-391F-4916-A980-1EEC28983EC8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3" creationId="{55786AFD-A90C-40C8-9344-DB376062BFAC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4" creationId="{178DC52E-A993-447B-9CF0-56B2A3F5B370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5" creationId="{B03C784E-5A24-4B20-BBDA-573B75865081}"/>
          </ac:picMkLst>
        </pc:picChg>
        <pc:picChg chg="add del mod">
          <ac:chgData name="itpro guide" userId="1535074a45cce87e" providerId="LiveId" clId="{1A43B56C-5FC4-43E3-8F8D-2F30DA5F848D}" dt="2020-06-19T11:22:31.108" v="477" actId="478"/>
          <ac:picMkLst>
            <pc:docMk/>
            <pc:sldMk cId="451324747" sldId="371"/>
            <ac:picMk id="56" creationId="{5F14BBB5-F84E-43FC-91F6-1FBA08998C85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1" creationId="{04DB682C-5F65-4A22-858F-B669776637E6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2" creationId="{10BE0B1E-DBC3-4A37-BB3C-EE57CB665A6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3" creationId="{071A1B30-C51A-4EFA-80D7-1FEDAF908FD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4" creationId="{276FAA7E-DA0E-4464-BCE7-198759DD8A88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5" creationId="{FD92CDD8-EC1A-4563-BFBC-F442C997AE3B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6" creationId="{14A04EEA-40A0-40B7-88DA-6197C004550E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7" creationId="{24EE839F-88D3-446A-A9F4-444613693AD2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8" creationId="{16722465-253E-4A9E-9B7D-5259DBA5A7F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69" creationId="{E39DA4AF-9EBA-4FB7-AD7F-5B2CFEA8B297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0" creationId="{7B64C3BE-D047-4571-AE67-92BFC2D4B523}"/>
          </ac:picMkLst>
        </pc:picChg>
        <pc:picChg chg="add del mod">
          <ac:chgData name="itpro guide" userId="1535074a45cce87e" providerId="LiveId" clId="{1A43B56C-5FC4-43E3-8F8D-2F30DA5F848D}" dt="2020-06-19T11:22:52.612" v="488" actId="478"/>
          <ac:picMkLst>
            <pc:docMk/>
            <pc:sldMk cId="451324747" sldId="371"/>
            <ac:picMk id="71" creationId="{C0D78C87-C76D-4684-9F27-6FA1D68FE286}"/>
          </ac:picMkLst>
        </pc:picChg>
      </pc:sldChg>
      <pc:sldChg chg="addSp delSp modSp add mod modNotesTx">
        <pc:chgData name="itpro guide" userId="1535074a45cce87e" providerId="LiveId" clId="{1A43B56C-5FC4-43E3-8F8D-2F30DA5F848D}" dt="2020-06-19T16:45:46.721" v="2230" actId="20577"/>
        <pc:sldMkLst>
          <pc:docMk/>
          <pc:sldMk cId="2247034942" sldId="372"/>
        </pc:sldMkLst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2" creationId="{07476FFF-E9E0-47F8-8D86-5A1E6E824CF9}"/>
          </ac:spMkLst>
        </pc:spChg>
        <pc:spChg chg="del">
          <ac:chgData name="itpro guide" userId="1535074a45cce87e" providerId="LiveId" clId="{1A43B56C-5FC4-43E3-8F8D-2F30DA5F848D}" dt="2020-06-19T16:15:24.832" v="1671" actId="478"/>
          <ac:spMkLst>
            <pc:docMk/>
            <pc:sldMk cId="2247034942" sldId="372"/>
            <ac:spMk id="4" creationId="{57DE7870-1380-4FBF-98E5-118D082992DC}"/>
          </ac:spMkLst>
        </pc:spChg>
        <pc:spChg chg="mod">
          <ac:chgData name="itpro guide" userId="1535074a45cce87e" providerId="LiveId" clId="{1A43B56C-5FC4-43E3-8F8D-2F30DA5F848D}" dt="2020-06-19T16:16:10.391" v="1685" actId="207"/>
          <ac:spMkLst>
            <pc:docMk/>
            <pc:sldMk cId="2247034942" sldId="372"/>
            <ac:spMk id="6" creationId="{D51BBF55-04AF-40F4-AACF-1087AB3D6022}"/>
          </ac:spMkLst>
        </pc:spChg>
        <pc:spChg chg="del">
          <ac:chgData name="itpro guide" userId="1535074a45cce87e" providerId="LiveId" clId="{1A43B56C-5FC4-43E3-8F8D-2F30DA5F848D}" dt="2020-06-19T16:15:26.513" v="1672" actId="478"/>
          <ac:spMkLst>
            <pc:docMk/>
            <pc:sldMk cId="2247034942" sldId="372"/>
            <ac:spMk id="7" creationId="{D1833AED-85CF-4906-AEF1-A7090DBC3D9E}"/>
          </ac:spMkLst>
        </pc:spChg>
        <pc:spChg chg="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8" creationId="{BD12D9AC-DC0A-4754-907F-35DA6B890E64}"/>
          </ac:spMkLst>
        </pc:spChg>
        <pc:spChg chg="del">
          <ac:chgData name="itpro guide" userId="1535074a45cce87e" providerId="LiveId" clId="{1A43B56C-5FC4-43E3-8F8D-2F30DA5F848D}" dt="2020-06-19T16:15:27.502" v="1673" actId="478"/>
          <ac:spMkLst>
            <pc:docMk/>
            <pc:sldMk cId="2247034942" sldId="372"/>
            <ac:spMk id="9" creationId="{EBF4A996-7ED7-4F37-A51F-96A192540EDB}"/>
          </ac:spMkLst>
        </pc:spChg>
        <pc:spChg chg="del">
          <ac:chgData name="itpro guide" userId="1535074a45cce87e" providerId="LiveId" clId="{1A43B56C-5FC4-43E3-8F8D-2F30DA5F848D}" dt="2020-06-19T16:15:44.831" v="1679" actId="478"/>
          <ac:spMkLst>
            <pc:docMk/>
            <pc:sldMk cId="2247034942" sldId="372"/>
            <ac:spMk id="10" creationId="{3A7578B3-C0C9-44C2-BAF2-C3FBAB6B5BFD}"/>
          </ac:spMkLst>
        </pc:spChg>
        <pc:spChg chg="mod">
          <ac:chgData name="itpro guide" userId="1535074a45cce87e" providerId="LiveId" clId="{1A43B56C-5FC4-43E3-8F8D-2F30DA5F848D}" dt="2020-06-19T16:22:08.296" v="1723" actId="20577"/>
          <ac:spMkLst>
            <pc:docMk/>
            <pc:sldMk cId="2247034942" sldId="372"/>
            <ac:spMk id="11" creationId="{690C1A84-A493-4FAD-9567-24C69CEE0C0E}"/>
          </ac:spMkLst>
        </pc:spChg>
        <pc:spChg chg="add mod">
          <ac:chgData name="itpro guide" userId="1535074a45cce87e" providerId="LiveId" clId="{1A43B56C-5FC4-43E3-8F8D-2F30DA5F848D}" dt="2020-06-19T16:16:04.090" v="1683" actId="207"/>
          <ac:spMkLst>
            <pc:docMk/>
            <pc:sldMk cId="2247034942" sldId="372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25:27.650" v="1767" actId="20577"/>
        <pc:sldMkLst>
          <pc:docMk/>
          <pc:sldMk cId="2739615048" sldId="373"/>
        </pc:sldMkLst>
        <pc:spChg chg="mod">
          <ac:chgData name="itpro guide" userId="1535074a45cce87e" providerId="LiveId" clId="{1A43B56C-5FC4-43E3-8F8D-2F30DA5F848D}" dt="2020-06-19T16:23:11.576" v="1725" actId="207"/>
          <ac:spMkLst>
            <pc:docMk/>
            <pc:sldMk cId="2739615048" sldId="373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23:15.152" v="1726" actId="207"/>
          <ac:spMkLst>
            <pc:docMk/>
            <pc:sldMk cId="2739615048" sldId="373"/>
            <ac:spMk id="6" creationId="{D51BBF55-04AF-40F4-AACF-1087AB3D6022}"/>
          </ac:spMkLst>
        </pc:spChg>
        <pc:spChg chg="mod">
          <ac:chgData name="itpro guide" userId="1535074a45cce87e" providerId="LiveId" clId="{1A43B56C-5FC4-43E3-8F8D-2F30DA5F848D}" dt="2020-06-19T16:25:27.650" v="1767" actId="20577"/>
          <ac:spMkLst>
            <pc:docMk/>
            <pc:sldMk cId="2739615048" sldId="373"/>
            <ac:spMk id="11" creationId="{690C1A84-A493-4FAD-9567-24C69CEE0C0E}"/>
          </ac:spMkLst>
        </pc:spChg>
      </pc:sldChg>
      <pc:sldChg chg="modSp add mod">
        <pc:chgData name="itpro guide" userId="1535074a45cce87e" providerId="LiveId" clId="{1A43B56C-5FC4-43E3-8F8D-2F30DA5F848D}" dt="2020-06-19T16:37:49.842" v="1840"/>
        <pc:sldMkLst>
          <pc:docMk/>
          <pc:sldMk cId="186249657" sldId="374"/>
        </pc:sldMkLst>
        <pc:spChg chg="mod">
          <ac:chgData name="itpro guide" userId="1535074a45cce87e" providerId="LiveId" clId="{1A43B56C-5FC4-43E3-8F8D-2F30DA5F848D}" dt="2020-06-19T16:25:43.384" v="1769" actId="207"/>
          <ac:spMkLst>
            <pc:docMk/>
            <pc:sldMk cId="186249657" sldId="374"/>
            <ac:spMk id="2" creationId="{07476FFF-E9E0-47F8-8D86-5A1E6E824CF9}"/>
          </ac:spMkLst>
        </pc:spChg>
        <pc:spChg chg="mod">
          <ac:chgData name="itpro guide" userId="1535074a45cce87e" providerId="LiveId" clId="{1A43B56C-5FC4-43E3-8F8D-2F30DA5F848D}" dt="2020-06-19T16:37:49.842" v="1840"/>
          <ac:spMkLst>
            <pc:docMk/>
            <pc:sldMk cId="186249657" sldId="374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25:47.785" v="1770" actId="207"/>
          <ac:spMkLst>
            <pc:docMk/>
            <pc:sldMk cId="186249657" sldId="374"/>
            <ac:spMk id="12" creationId="{85E982FE-FD8C-4B6B-9CAB-5D02E5D6D55E}"/>
          </ac:spMkLst>
        </pc:spChg>
      </pc:sldChg>
      <pc:sldChg chg="modSp add mod">
        <pc:chgData name="itpro guide" userId="1535074a45cce87e" providerId="LiveId" clId="{1A43B56C-5FC4-43E3-8F8D-2F30DA5F848D}" dt="2020-06-19T16:41:57.978" v="1917" actId="20577"/>
        <pc:sldMkLst>
          <pc:docMk/>
          <pc:sldMk cId="2956841919" sldId="375"/>
        </pc:sldMkLst>
        <pc:spChg chg="mod">
          <ac:chgData name="itpro guide" userId="1535074a45cce87e" providerId="LiveId" clId="{1A43B56C-5FC4-43E3-8F8D-2F30DA5F848D}" dt="2020-06-19T16:38:07.567" v="1843" actId="207"/>
          <ac:spMkLst>
            <pc:docMk/>
            <pc:sldMk cId="2956841919" sldId="375"/>
            <ac:spMk id="8" creationId="{BD12D9AC-DC0A-4754-907F-35DA6B890E64}"/>
          </ac:spMkLst>
        </pc:spChg>
        <pc:spChg chg="mod">
          <ac:chgData name="itpro guide" userId="1535074a45cce87e" providerId="LiveId" clId="{1A43B56C-5FC4-43E3-8F8D-2F30DA5F848D}" dt="2020-06-19T16:41:57.978" v="1917" actId="20577"/>
          <ac:spMkLst>
            <pc:docMk/>
            <pc:sldMk cId="2956841919" sldId="375"/>
            <ac:spMk id="11" creationId="{690C1A84-A493-4FAD-9567-24C69CEE0C0E}"/>
          </ac:spMkLst>
        </pc:spChg>
        <pc:spChg chg="mod">
          <ac:chgData name="itpro guide" userId="1535074a45cce87e" providerId="LiveId" clId="{1A43B56C-5FC4-43E3-8F8D-2F30DA5F848D}" dt="2020-06-19T16:38:04.177" v="1842" actId="207"/>
          <ac:spMkLst>
            <pc:docMk/>
            <pc:sldMk cId="2956841919" sldId="375"/>
            <ac:spMk id="12" creationId="{85E982FE-FD8C-4B6B-9CAB-5D02E5D6D55E}"/>
          </ac:spMkLst>
        </pc:spChg>
      </pc:sldChg>
    </pc:docChg>
  </pc:docChgLst>
  <pc:docChgLst>
    <pc:chgData name="itpro guide" userId="1535074a45cce87e" providerId="LiveId" clId="{57008C01-1E12-493C-AACB-0AC9202FBE80}"/>
    <pc:docChg chg="undo custSel addSld delSld modSld sldOrd">
      <pc:chgData name="itpro guide" userId="1535074a45cce87e" providerId="LiveId" clId="{57008C01-1E12-493C-AACB-0AC9202FBE80}" dt="2020-06-17T12:07:23.775" v="986" actId="5793"/>
      <pc:docMkLst>
        <pc:docMk/>
      </pc:docMkLst>
      <pc:sldChg chg="addSp modSp mod">
        <pc:chgData name="itpro guide" userId="1535074a45cce87e" providerId="LiveId" clId="{57008C01-1E12-493C-AACB-0AC9202FBE80}" dt="2020-06-17T09:35:24.820" v="976" actId="14100"/>
        <pc:sldMkLst>
          <pc:docMk/>
          <pc:sldMk cId="548111238" sldId="340"/>
        </pc:sldMkLst>
        <pc:spChg chg="mod">
          <ac:chgData name="itpro guide" userId="1535074a45cce87e" providerId="LiveId" clId="{57008C01-1E12-493C-AACB-0AC9202FBE80}" dt="2020-06-17T09:33:18.270" v="959" actId="20577"/>
          <ac:spMkLst>
            <pc:docMk/>
            <pc:sldMk cId="548111238" sldId="340"/>
            <ac:spMk id="2" creationId="{00000000-0000-0000-0000-000000000000}"/>
          </ac:spMkLst>
        </pc:spChg>
        <pc:spChg chg="add mod">
          <ac:chgData name="itpro guide" userId="1535074a45cce87e" providerId="LiveId" clId="{57008C01-1E12-493C-AACB-0AC9202FBE80}" dt="2020-06-17T09:34:35.971" v="961" actId="1076"/>
          <ac:spMkLst>
            <pc:docMk/>
            <pc:sldMk cId="548111238" sldId="340"/>
            <ac:spMk id="6" creationId="{6509615C-49C9-4138-AAA0-9C095B3C57AF}"/>
          </ac:spMkLst>
        </pc:spChg>
        <pc:spChg chg="add mod">
          <ac:chgData name="itpro guide" userId="1535074a45cce87e" providerId="LiveId" clId="{57008C01-1E12-493C-AACB-0AC9202FBE80}" dt="2020-06-17T09:35:06.035" v="973" actId="1076"/>
          <ac:spMkLst>
            <pc:docMk/>
            <pc:sldMk cId="548111238" sldId="340"/>
            <ac:spMk id="7" creationId="{2212F218-6CA8-466D-908A-FC1D2627757A}"/>
          </ac:spMkLst>
        </pc:spChg>
        <pc:cxnChg chg="add mod">
          <ac:chgData name="itpro guide" userId="1535074a45cce87e" providerId="LiveId" clId="{57008C01-1E12-493C-AACB-0AC9202FBE80}" dt="2020-06-17T09:35:24.820" v="976" actId="14100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 modNotesTx">
        <pc:chgData name="itpro guide" userId="1535074a45cce87e" providerId="LiveId" clId="{57008C01-1E12-493C-AACB-0AC9202FBE80}" dt="2020-06-17T12:07:23.775" v="986" actId="5793"/>
        <pc:sldMkLst>
          <pc:docMk/>
          <pc:sldMk cId="1329715751" sldId="352"/>
        </pc:sldMkLst>
        <pc:spChg chg="mod">
          <ac:chgData name="itpro guide" userId="1535074a45cce87e" providerId="LiveId" clId="{57008C01-1E12-493C-AACB-0AC9202FBE80}" dt="2020-06-17T07:19:36.413" v="7" actId="1076"/>
          <ac:spMkLst>
            <pc:docMk/>
            <pc:sldMk cId="1329715751" sldId="352"/>
            <ac:spMk id="30" creationId="{C8C5727D-4795-4D4A-A8E5-8B7202FCDBD5}"/>
          </ac:spMkLst>
        </pc:spChg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404239740" sldId="357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772674169" sldId="361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2672387350" sldId="362"/>
        </pc:sldMkLst>
      </pc:sldChg>
      <pc:sldChg chg="del">
        <pc:chgData name="itpro guide" userId="1535074a45cce87e" providerId="LiveId" clId="{57008C01-1E12-493C-AACB-0AC9202FBE80}" dt="2020-06-17T09:29:46.654" v="830" actId="47"/>
        <pc:sldMkLst>
          <pc:docMk/>
          <pc:sldMk cId="1387853381" sldId="363"/>
        </pc:sldMkLst>
      </pc:sldChg>
      <pc:sldChg chg="modNotesTx">
        <pc:chgData name="itpro guide" userId="1535074a45cce87e" providerId="LiveId" clId="{57008C01-1E12-493C-AACB-0AC9202FBE80}" dt="2020-06-17T09:38:23.643" v="977" actId="20577"/>
        <pc:sldMkLst>
          <pc:docMk/>
          <pc:sldMk cId="3931007794" sldId="364"/>
        </pc:sldMkLst>
      </pc:sldChg>
      <pc:sldChg chg="delSp mod">
        <pc:chgData name="itpro guide" userId="1535074a45cce87e" providerId="LiveId" clId="{57008C01-1E12-493C-AACB-0AC9202FBE80}" dt="2020-06-17T07:06:43.357" v="0" actId="478"/>
        <pc:sldMkLst>
          <pc:docMk/>
          <pc:sldMk cId="1292895775" sldId="366"/>
        </pc:sldMkLst>
        <pc:spChg chg="del">
          <ac:chgData name="itpro guide" userId="1535074a45cce87e" providerId="LiveId" clId="{57008C01-1E12-493C-AACB-0AC9202FBE80}" dt="2020-06-17T07:06:43.357" v="0" actId="478"/>
          <ac:spMkLst>
            <pc:docMk/>
            <pc:sldMk cId="1292895775" sldId="366"/>
            <ac:spMk id="4" creationId="{64D0F576-E645-4A76-8E48-06935B43930F}"/>
          </ac:spMkLst>
        </pc:spChg>
      </pc:sldChg>
      <pc:sldChg chg="addSp delSp modSp mod">
        <pc:chgData name="itpro guide" userId="1535074a45cce87e" providerId="LiveId" clId="{57008C01-1E12-493C-AACB-0AC9202FBE80}" dt="2020-06-17T07:27:40.497" v="218" actId="20577"/>
        <pc:sldMkLst>
          <pc:docMk/>
          <pc:sldMk cId="478143066" sldId="367"/>
        </pc:sldMkLst>
        <pc:spChg chg="mod">
          <ac:chgData name="itpro guide" userId="1535074a45cce87e" providerId="LiveId" clId="{57008C01-1E12-493C-AACB-0AC9202FBE80}" dt="2020-06-17T07:27:40.497" v="218" actId="20577"/>
          <ac:spMkLst>
            <pc:docMk/>
            <pc:sldMk cId="478143066" sldId="367"/>
            <ac:spMk id="2" creationId="{D5A1B761-7801-4101-9031-FE526F0276CC}"/>
          </ac:spMkLst>
        </pc:spChg>
        <pc:spChg chg="del">
          <ac:chgData name="itpro guide" userId="1535074a45cce87e" providerId="LiveId" clId="{57008C01-1E12-493C-AACB-0AC9202FBE80}" dt="2020-06-17T07:06:49.226" v="1" actId="478"/>
          <ac:spMkLst>
            <pc:docMk/>
            <pc:sldMk cId="478143066" sldId="367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45.716" v="87" actId="20577"/>
          <ac:spMkLst>
            <pc:docMk/>
            <pc:sldMk cId="478143066" sldId="367"/>
            <ac:spMk id="5" creationId="{189CEAB1-6839-45C3-B116-BAE514E0D3DD}"/>
          </ac:spMkLst>
        </pc:spChg>
        <pc:picChg chg="add mod ord">
          <ac:chgData name="itpro guide" userId="1535074a45cce87e" providerId="LiveId" clId="{57008C01-1E12-493C-AACB-0AC9202FBE80}" dt="2020-06-17T07:27:37.486" v="214" actId="167"/>
          <ac:picMkLst>
            <pc:docMk/>
            <pc:sldMk cId="478143066" sldId="367"/>
            <ac:picMk id="7" creationId="{9C83A004-5330-488C-AF12-D65757D790A5}"/>
          </ac:picMkLst>
        </pc:picChg>
      </pc:sldChg>
      <pc:sldChg chg="delSp modSp mod ord">
        <pc:chgData name="itpro guide" userId="1535074a45cce87e" providerId="LiveId" clId="{57008C01-1E12-493C-AACB-0AC9202FBE80}" dt="2020-06-17T07:23:21.247" v="42" actId="20577"/>
        <pc:sldMkLst>
          <pc:docMk/>
          <pc:sldMk cId="151957864" sldId="368"/>
        </pc:sldMkLst>
        <pc:spChg chg="del">
          <ac:chgData name="itpro guide" userId="1535074a45cce87e" providerId="LiveId" clId="{57008C01-1E12-493C-AACB-0AC9202FBE80}" dt="2020-06-17T07:06:55.242" v="2" actId="478"/>
          <ac:spMkLst>
            <pc:docMk/>
            <pc:sldMk cId="151957864" sldId="368"/>
            <ac:spMk id="4" creationId="{64D0F576-E645-4A76-8E48-06935B43930F}"/>
          </ac:spMkLst>
        </pc:spChg>
        <pc:spChg chg="mod">
          <ac:chgData name="itpro guide" userId="1535074a45cce87e" providerId="LiveId" clId="{57008C01-1E12-493C-AACB-0AC9202FBE80}" dt="2020-06-17T07:23:21.247" v="42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addSp delSp modSp new mod">
        <pc:chgData name="itpro guide" userId="1535074a45cce87e" providerId="LiveId" clId="{57008C01-1E12-493C-AACB-0AC9202FBE80}" dt="2020-06-17T09:30:59.455" v="879" actId="20577"/>
        <pc:sldMkLst>
          <pc:docMk/>
          <pc:sldMk cId="1804437268" sldId="369"/>
        </pc:sldMkLst>
        <pc:spChg chg="mod">
          <ac:chgData name="itpro guide" userId="1535074a45cce87e" providerId="LiveId" clId="{57008C01-1E12-493C-AACB-0AC9202FBE80}" dt="2020-06-17T09:28:41.389" v="748" actId="1076"/>
          <ac:spMkLst>
            <pc:docMk/>
            <pc:sldMk cId="1804437268" sldId="369"/>
            <ac:spMk id="2" creationId="{BD8907DE-2764-42C7-B847-97EDAF5F08A2}"/>
          </ac:spMkLst>
        </pc:spChg>
        <pc:spChg chg="del">
          <ac:chgData name="itpro guide" userId="1535074a45cce87e" providerId="LiveId" clId="{57008C01-1E12-493C-AACB-0AC9202FBE80}" dt="2020-06-17T09:25:54.447" v="506" actId="478"/>
          <ac:spMkLst>
            <pc:docMk/>
            <pc:sldMk cId="1804437268" sldId="369"/>
            <ac:spMk id="4" creationId="{42FB84F9-525D-4133-9767-94681B25C20E}"/>
          </ac:spMkLst>
        </pc:spChg>
        <pc:spChg chg="mod">
          <ac:chgData name="itpro guide" userId="1535074a45cce87e" providerId="LiveId" clId="{57008C01-1E12-493C-AACB-0AC9202FBE80}" dt="2020-06-17T09:30:59.455" v="879" actId="20577"/>
          <ac:spMkLst>
            <pc:docMk/>
            <pc:sldMk cId="1804437268" sldId="369"/>
            <ac:spMk id="5" creationId="{98C28BE1-15A9-4E31-81CE-05AA11D56D9A}"/>
          </ac:spMkLst>
        </pc:spChg>
        <pc:spChg chg="add mod">
          <ac:chgData name="itpro guide" userId="1535074a45cce87e" providerId="LiveId" clId="{57008C01-1E12-493C-AACB-0AC9202FBE80}" dt="2020-06-17T09:29:27.468" v="821" actId="1076"/>
          <ac:spMkLst>
            <pc:docMk/>
            <pc:sldMk cId="1804437268" sldId="369"/>
            <ac:spMk id="6" creationId="{99F5F710-A339-4BE2-92E9-EA3116B6FCFC}"/>
          </ac:spMkLst>
        </pc:spChg>
        <pc:spChg chg="add del mod">
          <ac:chgData name="itpro guide" userId="1535074a45cce87e" providerId="LiveId" clId="{57008C01-1E12-493C-AACB-0AC9202FBE80}" dt="2020-06-17T09:28:32.238" v="745" actId="478"/>
          <ac:spMkLst>
            <pc:docMk/>
            <pc:sldMk cId="1804437268" sldId="369"/>
            <ac:spMk id="7" creationId="{3CF8C178-76B1-4BE5-A523-D3D3BE9B52AA}"/>
          </ac:spMkLst>
        </pc:spChg>
        <pc:spChg chg="add mod">
          <ac:chgData name="itpro guide" userId="1535074a45cce87e" providerId="LiveId" clId="{57008C01-1E12-493C-AACB-0AC9202FBE80}" dt="2020-06-17T09:28:48.283" v="749" actId="1076"/>
          <ac:spMkLst>
            <pc:docMk/>
            <pc:sldMk cId="1804437268" sldId="369"/>
            <ac:spMk id="8" creationId="{2518D2D5-C917-4C4C-AB65-BE0B67E1FB6A}"/>
          </ac:spMkLst>
        </pc:spChg>
      </pc:sldChg>
      <pc:sldChg chg="addSp delSp modSp add mod">
        <pc:chgData name="itpro guide" userId="1535074a45cce87e" providerId="LiveId" clId="{57008C01-1E12-493C-AACB-0AC9202FBE80}" dt="2020-06-17T09:29:58.579" v="831" actId="313"/>
        <pc:sldMkLst>
          <pc:docMk/>
          <pc:sldMk cId="1531423582" sldId="370"/>
        </pc:sldMkLst>
        <pc:spChg chg="mod">
          <ac:chgData name="itpro guide" userId="1535074a45cce87e" providerId="LiveId" clId="{57008C01-1E12-493C-AACB-0AC9202FBE80}" dt="2020-06-17T09:29:58.579" v="831" actId="313"/>
          <ac:spMkLst>
            <pc:docMk/>
            <pc:sldMk cId="1531423582" sldId="370"/>
            <ac:spMk id="2" creationId="{D5A1B761-7801-4101-9031-FE526F0276CC}"/>
          </ac:spMkLst>
        </pc:spChg>
        <pc:spChg chg="mod">
          <ac:chgData name="itpro guide" userId="1535074a45cce87e" providerId="LiveId" clId="{57008C01-1E12-493C-AACB-0AC9202FBE80}" dt="2020-06-17T09:19:57.041" v="263" actId="20577"/>
          <ac:spMkLst>
            <pc:docMk/>
            <pc:sldMk cId="1531423582" sldId="370"/>
            <ac:spMk id="5" creationId="{189CEAB1-6839-45C3-B116-BAE514E0D3DD}"/>
          </ac:spMkLst>
        </pc:spChg>
        <pc:picChg chg="add mod">
          <ac:chgData name="itpro guide" userId="1535074a45cce87e" providerId="LiveId" clId="{57008C01-1E12-493C-AACB-0AC9202FBE80}" dt="2020-06-17T07:44:26.603" v="228" actId="1076"/>
          <ac:picMkLst>
            <pc:docMk/>
            <pc:sldMk cId="1531423582" sldId="370"/>
            <ac:picMk id="6" creationId="{DB831F9E-5BA8-409D-9746-C67BF7C71B8F}"/>
          </ac:picMkLst>
        </pc:picChg>
        <pc:picChg chg="del">
          <ac:chgData name="itpro guide" userId="1535074a45cce87e" providerId="LiveId" clId="{57008C01-1E12-493C-AACB-0AC9202FBE80}" dt="2020-06-17T07:44:00.758" v="220" actId="478"/>
          <ac:picMkLst>
            <pc:docMk/>
            <pc:sldMk cId="1531423582" sldId="370"/>
            <ac:picMk id="7" creationId="{9C83A004-5330-488C-AF12-D65757D790A5}"/>
          </ac:picMkLst>
        </pc:pic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5T19:47:49.418" v="178" actId="20577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5T19:44:05.715" v="134" actId="478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5T19:41:23.411" v="58" actId="1076"/>
          <ac:spMkLst>
            <pc:docMk/>
            <pc:sldMk cId="1772674169" sldId="361"/>
            <ac:spMk id="17" creationId="{BF6C33B5-02DE-4C90-B03C-69434374BD98}"/>
          </ac:spMkLst>
        </pc:sp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5T19:46:16.308" v="137" actId="1076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5T19:46:16.308" v="137" actId="1076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delSp modSp add mod ord">
        <pc:chgData name="itpro guide" userId="1535074a45cce87e" providerId="LiveId" clId="{5151099F-BF8D-4D5C-8D6B-88CE37540909}" dt="2020-06-15T19:44:03.613" v="133" actId="478"/>
        <pc:sldMkLst>
          <pc:docMk/>
          <pc:sldMk cId="1387853381" sldId="363"/>
        </pc:sldMkLst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</pc:sldChg>
    </pc:docChg>
  </pc:docChgLst>
  <pc:docChgLst>
    <pc:chgData name="itpro guide" userId="1535074a45cce87e" providerId="LiveId" clId="{C54C5D94-A4DA-4588-9116-1E724E9D8F57}"/>
    <pc:docChg chg="undo custSel mod addSld delSld modSld">
      <pc:chgData name="itpro guide" userId="1535074a45cce87e" providerId="LiveId" clId="{C54C5D94-A4DA-4588-9116-1E724E9D8F57}" dt="2020-06-20T13:46:46.704" v="817" actId="20577"/>
      <pc:docMkLst>
        <pc:docMk/>
      </pc:docMkLst>
      <pc:sldChg chg="modSp mod">
        <pc:chgData name="itpro guide" userId="1535074a45cce87e" providerId="LiveId" clId="{C54C5D94-A4DA-4588-9116-1E724E9D8F57}" dt="2020-06-20T13:46:46.704" v="817" actId="20577"/>
        <pc:sldMkLst>
          <pc:docMk/>
          <pc:sldMk cId="977761970" sldId="331"/>
        </pc:sldMkLst>
        <pc:spChg chg="mod">
          <ac:chgData name="itpro guide" userId="1535074a45cce87e" providerId="LiveId" clId="{C54C5D94-A4DA-4588-9116-1E724E9D8F57}" dt="2020-06-20T13:46:46.704" v="81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54C5D94-A4DA-4588-9116-1E724E9D8F57}" dt="2020-06-20T13:40:16.619" v="763" actId="20577"/>
        <pc:sldMkLst>
          <pc:docMk/>
          <pc:sldMk cId="548111238" sldId="340"/>
        </pc:sldMkLst>
        <pc:spChg chg="mod">
          <ac:chgData name="itpro guide" userId="1535074a45cce87e" providerId="LiveId" clId="{C54C5D94-A4DA-4588-9116-1E724E9D8F57}" dt="2020-06-20T13:40:16.619" v="76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54C5D94-A4DA-4588-9116-1E724E9D8F57}" dt="2020-06-20T13:37:48.240" v="696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54C5D94-A4DA-4588-9116-1E724E9D8F57}" dt="2020-06-20T13:14:56.953" v="246" actId="20577"/>
        <pc:sldMkLst>
          <pc:docMk/>
          <pc:sldMk cId="1329715751" sldId="352"/>
        </pc:sldMkLst>
        <pc:spChg chg="mod">
          <ac:chgData name="itpro guide" userId="1535074a45cce87e" providerId="LiveId" clId="{C54C5D94-A4DA-4588-9116-1E724E9D8F57}" dt="2020-06-20T13:14:56.953" v="24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C54C5D94-A4DA-4588-9116-1E724E9D8F57}" dt="2020-06-20T13:20:13.660" v="456" actId="20577"/>
        <pc:sldMkLst>
          <pc:docMk/>
          <pc:sldMk cId="3931007794" sldId="364"/>
        </pc:sldMkLst>
        <pc:spChg chg="add mod">
          <ac:chgData name="itpro guide" userId="1535074a45cce87e" providerId="LiveId" clId="{C54C5D94-A4DA-4588-9116-1E724E9D8F57}" dt="2020-06-20T13:19:43.691" v="429" actId="1076"/>
          <ac:spMkLst>
            <pc:docMk/>
            <pc:sldMk cId="3931007794" sldId="364"/>
            <ac:spMk id="2" creationId="{3C412810-BFA6-4844-90C1-E9EF7464E8D3}"/>
          </ac:spMkLst>
        </pc:spChg>
        <pc:spChg chg="mod">
          <ac:chgData name="itpro guide" userId="1535074a45cce87e" providerId="LiveId" clId="{C54C5D94-A4DA-4588-9116-1E724E9D8F57}" dt="2020-06-20T13:17:42.339" v="285" actId="20577"/>
          <ac:spMkLst>
            <pc:docMk/>
            <pc:sldMk cId="3931007794" sldId="364"/>
            <ac:spMk id="5" creationId="{0F4EFD66-B9EC-42EC-8D5C-36F24C65FF2C}"/>
          </ac:spMkLst>
        </pc:spChg>
        <pc:spChg chg="add mod">
          <ac:chgData name="itpro guide" userId="1535074a45cce87e" providerId="LiveId" clId="{C54C5D94-A4DA-4588-9116-1E724E9D8F57}" dt="2020-06-20T13:18:28.706" v="313" actId="1076"/>
          <ac:spMkLst>
            <pc:docMk/>
            <pc:sldMk cId="3931007794" sldId="364"/>
            <ac:spMk id="11" creationId="{CCF64DB9-E2EB-4EBC-BF1F-76C277E8A7CB}"/>
          </ac:spMkLst>
        </pc:spChg>
        <pc:spChg chg="add mod">
          <ac:chgData name="itpro guide" userId="1535074a45cce87e" providerId="LiveId" clId="{C54C5D94-A4DA-4588-9116-1E724E9D8F57}" dt="2020-06-20T13:19:50.732" v="432" actId="115"/>
          <ac:spMkLst>
            <pc:docMk/>
            <pc:sldMk cId="3931007794" sldId="364"/>
            <ac:spMk id="12" creationId="{89F1A7D7-36C2-4DB1-A77E-D11DA1F0D860}"/>
          </ac:spMkLst>
        </pc:spChg>
        <pc:spChg chg="add mod">
          <ac:chgData name="itpro guide" userId="1535074a45cce87e" providerId="LiveId" clId="{C54C5D94-A4DA-4588-9116-1E724E9D8F57}" dt="2020-06-20T13:20:05.333" v="443" actId="113"/>
          <ac:spMkLst>
            <pc:docMk/>
            <pc:sldMk cId="3931007794" sldId="364"/>
            <ac:spMk id="13" creationId="{96340621-4C1F-4D93-A834-7849001B1121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8" creationId="{62C5F5BD-3C97-4DAC-97B5-BD2DDF9B1CF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29" creationId="{523A9095-8D18-4494-AF00-94DC79D95F77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0" creationId="{148217C9-C152-4FF5-87E5-4BD19453E5E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2" creationId="{B928C70A-AED0-4F31-8B12-55CA5C392CF6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3" creationId="{3589F343-44FD-4438-BCFB-6762E239A715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34" creationId="{A8581CBE-C545-49DB-9FF5-7AE77407AAC4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1" creationId="{87937E05-0AC7-4AE1-A95F-2E01864C685B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2" creationId="{D6890FA3-A1B9-4230-8FFE-5320C46CE1A0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3" creationId="{34C9AF4B-8EF0-4AC6-8598-8CE9800E8EB3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C54C5D94-A4DA-4588-9116-1E724E9D8F57}" dt="2020-06-20T13:20:13.660" v="456" actId="20577"/>
          <ac:spMkLst>
            <pc:docMk/>
            <pc:sldMk cId="3931007794" sldId="364"/>
            <ac:spMk id="55" creationId="{3879391C-E2E3-45B1-A1ED-7266D2C9D53D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0" creationId="{D24D90E4-D7C8-463C-9D0A-4D5A20E80FD8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1" creationId="{2168C998-D905-4F0F-9FDE-5DEA6EB70E1E}"/>
          </ac:spMkLst>
        </pc:spChg>
        <pc:spChg chg="del">
          <ac:chgData name="itpro guide" userId="1535074a45cce87e" providerId="LiveId" clId="{C54C5D94-A4DA-4588-9116-1E724E9D8F57}" dt="2020-06-20T13:15:12.132" v="247" actId="478"/>
          <ac:spMkLst>
            <pc:docMk/>
            <pc:sldMk cId="3931007794" sldId="364"/>
            <ac:spMk id="62" creationId="{50364C54-A329-47AF-BC5C-EC366E1AFD0D}"/>
          </ac:spMkLst>
        </pc:spChg>
        <pc:picChg chg="add mod">
          <ac:chgData name="itpro guide" userId="1535074a45cce87e" providerId="LiveId" clId="{C54C5D94-A4DA-4588-9116-1E724E9D8F57}" dt="2020-06-20T13:17:00.355" v="256" actId="1076"/>
          <ac:picMkLst>
            <pc:docMk/>
            <pc:sldMk cId="3931007794" sldId="364"/>
            <ac:picMk id="6" creationId="{E6AD9098-2366-4EAE-9AE3-31693F9E20AE}"/>
          </ac:picMkLst>
        </pc:picChg>
        <pc:picChg chg="add mod">
          <ac:chgData name="itpro guide" userId="1535074a45cce87e" providerId="LiveId" clId="{C54C5D94-A4DA-4588-9116-1E724E9D8F57}" dt="2020-06-20T13:16:57.610" v="255" actId="1076"/>
          <ac:picMkLst>
            <pc:docMk/>
            <pc:sldMk cId="3931007794" sldId="364"/>
            <ac:picMk id="8" creationId="{A3049EF1-1D29-4859-938F-7E7AD08DAD95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7" creationId="{EC07E0B7-AA98-452A-926B-5E785DA92A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8" creationId="{0E72E015-FFB2-4CD7-A409-90A658CC6E1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19" creationId="{F5D4D6E3-AE5E-4D0E-8AE4-AEF4D351A29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0" creationId="{D9EB3436-BE31-440A-BEF5-7936A1F50F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1" creationId="{D9543D9B-7105-4C01-8CE9-E5D05EC94A4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2" creationId="{D42B8618-49C6-42B7-81AC-F91042277D5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3" creationId="{8508553E-F794-440A-ACC0-3749DDDC22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4" creationId="{013E4D08-B79F-44D9-8427-B4A97D85F6EC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5" creationId="{FBDC0F04-C995-4E94-A1D2-1057B0F0655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26" creationId="{E98F0319-DF0B-4976-9BF7-10BBB7EBDD7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5" creationId="{5A718334-1E88-4EFB-83F1-9E804A799AC4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6" creationId="{B99F5230-9D6E-4B07-8897-239A1F6925FD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7" creationId="{7BD85109-53CB-4B9A-B2C3-C57DE063B8D3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8" creationId="{50361B13-1F12-47C4-A897-A96679ABBDCA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39" creationId="{29F3B993-3E82-4DA0-93CB-3C954B84D4BF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0" creationId="{816C4032-E8AD-40DE-B8D0-D75B511FCC7E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1" creationId="{4F90AD66-323F-4AE4-93E3-E7E879B6EB02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2" creationId="{0B331406-1059-435D-A873-874905CA0748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4" creationId="{ABA74F95-C1F0-4C90-A5A1-62D27424607E}"/>
          </ac:picMkLst>
        </pc:picChg>
        <pc:picChg chg="add mod">
          <ac:chgData name="itpro guide" userId="1535074a45cce87e" providerId="LiveId" clId="{C54C5D94-A4DA-4588-9116-1E724E9D8F57}" dt="2020-06-20T13:17:59.396" v="288" actId="1076"/>
          <ac:picMkLst>
            <pc:docMk/>
            <pc:sldMk cId="3931007794" sldId="364"/>
            <ac:picMk id="45" creationId="{E645381B-4725-48AE-B758-1247E3C32096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6" creationId="{2AAD69DE-E291-4222-8E80-70A4D93C7447}"/>
          </ac:picMkLst>
        </pc:picChg>
        <pc:picChg chg="del">
          <ac:chgData name="itpro guide" userId="1535074a45cce87e" providerId="LiveId" clId="{C54C5D94-A4DA-4588-9116-1E724E9D8F57}" dt="2020-06-20T13:15:12.132" v="247" actId="478"/>
          <ac:picMkLst>
            <pc:docMk/>
            <pc:sldMk cId="3931007794" sldId="364"/>
            <ac:picMk id="47" creationId="{F19D0B76-C0EE-472A-859A-90F27373C5ED}"/>
          </ac:picMkLst>
        </pc:picChg>
        <pc:picChg chg="add mod">
          <ac:chgData name="itpro guide" userId="1535074a45cce87e" providerId="LiveId" clId="{C54C5D94-A4DA-4588-9116-1E724E9D8F57}" dt="2020-06-20T13:17:56.316" v="287" actId="1076"/>
          <ac:picMkLst>
            <pc:docMk/>
            <pc:sldMk cId="3931007794" sldId="364"/>
            <ac:picMk id="48" creationId="{D08D6763-631D-4A1A-B5FE-162C8A028025}"/>
          </ac:picMkLst>
        </pc:picChg>
        <pc:cxnChg chg="add mod">
          <ac:chgData name="itpro guide" userId="1535074a45cce87e" providerId="LiveId" clId="{C54C5D94-A4DA-4588-9116-1E724E9D8F57}" dt="2020-06-20T13:18:13.739" v="290" actId="1582"/>
          <ac:cxnSpMkLst>
            <pc:docMk/>
            <pc:sldMk cId="3931007794" sldId="364"/>
            <ac:cxnSpMk id="10" creationId="{8AFD4B78-E161-42AF-BB1D-A9D70183BE18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6" creationId="{89E1EDDA-C0FB-4028-B22B-2A853BD2861B}"/>
          </ac:cxnSpMkLst>
        </pc:cxnChg>
        <pc:cxnChg chg="del">
          <ac:chgData name="itpro guide" userId="1535074a45cce87e" providerId="LiveId" clId="{C54C5D94-A4DA-4588-9116-1E724E9D8F57}" dt="2020-06-20T13:15:12.132" v="247" actId="478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C54C5D94-A4DA-4588-9116-1E724E9D8F57}" dt="2020-06-20T13:31:25.601" v="502" actId="47"/>
        <pc:sldMkLst>
          <pc:docMk/>
          <pc:sldMk cId="2956841919" sldId="375"/>
        </pc:sldMkLst>
      </pc:sldChg>
      <pc:sldChg chg="del">
        <pc:chgData name="itpro guide" userId="1535074a45cce87e" providerId="LiveId" clId="{C54C5D94-A4DA-4588-9116-1E724E9D8F57}" dt="2020-06-20T13:31:24.034" v="501" actId="47"/>
        <pc:sldMkLst>
          <pc:docMk/>
          <pc:sldMk cId="1053793959" sldId="376"/>
        </pc:sldMkLst>
      </pc:sldChg>
      <pc:sldChg chg="modSp mod">
        <pc:chgData name="itpro guide" userId="1535074a45cce87e" providerId="LiveId" clId="{C54C5D94-A4DA-4588-9116-1E724E9D8F57}" dt="2020-06-20T13:32:11.248" v="626" actId="20577"/>
        <pc:sldMkLst>
          <pc:docMk/>
          <pc:sldMk cId="481760434" sldId="377"/>
        </pc:sldMkLst>
        <pc:spChg chg="mod">
          <ac:chgData name="itpro guide" userId="1535074a45cce87e" providerId="LiveId" clId="{C54C5D94-A4DA-4588-9116-1E724E9D8F57}" dt="2020-06-20T13:32:11.248" v="626" actId="20577"/>
          <ac:spMkLst>
            <pc:docMk/>
            <pc:sldMk cId="481760434" sldId="377"/>
            <ac:spMk id="2" creationId="{9B53158C-8DB6-48C7-AABC-34FE993B3DE0}"/>
          </ac:spMkLst>
        </pc:spChg>
      </pc:sldChg>
      <pc:sldChg chg="addSp delSp modSp new mod setBg">
        <pc:chgData name="itpro guide" userId="1535074a45cce87e" providerId="LiveId" clId="{C54C5D94-A4DA-4588-9116-1E724E9D8F57}" dt="2020-06-20T13:30:25.771" v="498" actId="1076"/>
        <pc:sldMkLst>
          <pc:docMk/>
          <pc:sldMk cId="2229075130" sldId="378"/>
        </pc:sldMkLst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2" creationId="{59ADF8B7-03F7-4E44-BC50-A592C5A88316}"/>
          </ac:spMkLst>
        </pc:spChg>
        <pc:spChg chg="mod or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3" creationId="{6580709C-BCC9-491C-A651-E7DB307EC1F2}"/>
          </ac:spMkLst>
        </pc:spChg>
        <pc:spChg chg="del mod ord">
          <ac:chgData name="itpro guide" userId="1535074a45cce87e" providerId="LiveId" clId="{C54C5D94-A4DA-4588-9116-1E724E9D8F57}" dt="2020-06-20T13:30:12.695" v="490" actId="478"/>
          <ac:spMkLst>
            <pc:docMk/>
            <pc:sldMk cId="2229075130" sldId="378"/>
            <ac:spMk id="4" creationId="{E6F9B2E2-303E-4090-BFE3-541EEAF3B7C5}"/>
          </ac:spMkLst>
        </pc:spChg>
        <pc:spChg chg="mod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5" creationId="{636911F8-F92C-417A-8140-B0047E794E7F}"/>
          </ac:spMkLst>
        </pc:spChg>
        <pc:spChg chg="add del">
          <ac:chgData name="itpro guide" userId="1535074a45cce87e" providerId="LiveId" clId="{C54C5D94-A4DA-4588-9116-1E724E9D8F57}" dt="2020-06-20T13:24:39.094" v="486" actId="26606"/>
          <ac:spMkLst>
            <pc:docMk/>
            <pc:sldMk cId="2229075130" sldId="378"/>
            <ac:spMk id="11" creationId="{F4C0B10B-D2C4-4A54-AFAD-3D27DF88BB37}"/>
          </ac:spMkLst>
        </pc:spChg>
        <pc:grpChg chg="add del">
          <ac:chgData name="itpro guide" userId="1535074a45cce87e" providerId="LiveId" clId="{C54C5D94-A4DA-4588-9116-1E724E9D8F57}" dt="2020-06-20T13:24:39.094" v="486" actId="26606"/>
          <ac:grpSpMkLst>
            <pc:docMk/>
            <pc:sldMk cId="2229075130" sldId="378"/>
            <ac:grpSpMk id="13" creationId="{B6BADB90-C74B-40D6-86DC-503F65FCE8DC}"/>
          </ac:grpSpMkLst>
        </pc:grpChg>
        <pc:picChg chg="add mod">
          <ac:chgData name="itpro guide" userId="1535074a45cce87e" providerId="LiveId" clId="{C54C5D94-A4DA-4588-9116-1E724E9D8F57}" dt="2020-06-20T13:30:25.771" v="498" actId="1076"/>
          <ac:picMkLst>
            <pc:docMk/>
            <pc:sldMk cId="2229075130" sldId="378"/>
            <ac:picMk id="6" creationId="{D678DCEE-EDF4-43DD-A615-6A85EF2BE8E7}"/>
          </ac:picMkLst>
        </pc:picChg>
      </pc:sldChg>
      <pc:sldChg chg="new del">
        <pc:chgData name="itpro guide" userId="1535074a45cce87e" providerId="LiveId" clId="{C54C5D94-A4DA-4588-9116-1E724E9D8F57}" dt="2020-06-20T13:31:21.406" v="500" actId="47"/>
        <pc:sldMkLst>
          <pc:docMk/>
          <pc:sldMk cId="2907604553" sldId="379"/>
        </pc:sldMkLst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246FB9AC-0956-4CFF-8FA5-780FE2AAD948}"/>
    <pc:docChg chg="undo custSel addSld delSld modSld">
      <pc:chgData name="itpro guide" userId="1535074a45cce87e" providerId="LiveId" clId="{246FB9AC-0956-4CFF-8FA5-780FE2AAD948}" dt="2020-06-20T13:05:25.885" v="1031" actId="20577"/>
      <pc:docMkLst>
        <pc:docMk/>
      </pc:docMkLst>
      <pc:sldChg chg="modSp mod">
        <pc:chgData name="itpro guide" userId="1535074a45cce87e" providerId="LiveId" clId="{246FB9AC-0956-4CFF-8FA5-780FE2AAD948}" dt="2020-06-20T02:18:00.644" v="30" actId="20577"/>
        <pc:sldMkLst>
          <pc:docMk/>
          <pc:sldMk cId="977761970" sldId="331"/>
        </pc:sldMkLst>
        <pc:spChg chg="mod">
          <ac:chgData name="itpro guide" userId="1535074a45cce87e" providerId="LiveId" clId="{246FB9AC-0956-4CFF-8FA5-780FE2AAD948}" dt="2020-06-20T02:18:00.644" v="3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246FB9AC-0956-4CFF-8FA5-780FE2AAD948}" dt="2020-06-20T13:05:25.885" v="1031" actId="20577"/>
        <pc:sldMkLst>
          <pc:docMk/>
          <pc:sldMk cId="548111238" sldId="340"/>
        </pc:sldMkLst>
        <pc:spChg chg="mod">
          <ac:chgData name="itpro guide" userId="1535074a45cce87e" providerId="LiveId" clId="{246FB9AC-0956-4CFF-8FA5-780FE2AAD948}" dt="2020-06-20T13:05:25.885" v="1031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46FB9AC-0956-4CFF-8FA5-780FE2AAD948}" dt="2020-06-20T13:04:45.548" v="941" actId="1076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46FB9AC-0956-4CFF-8FA5-780FE2AAD948}" dt="2020-06-20T02:19:08.257" v="216" actId="20577"/>
        <pc:sldMkLst>
          <pc:docMk/>
          <pc:sldMk cId="1329715751" sldId="352"/>
        </pc:sldMkLst>
        <pc:spChg chg="mod">
          <ac:chgData name="itpro guide" userId="1535074a45cce87e" providerId="LiveId" clId="{246FB9AC-0956-4CFF-8FA5-780FE2AAD948}" dt="2020-06-20T02:19:08.257" v="21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delSp modSp mod">
        <pc:chgData name="itpro guide" userId="1535074a45cce87e" providerId="LiveId" clId="{246FB9AC-0956-4CFF-8FA5-780FE2AAD948}" dt="2020-06-20T07:06:55.312" v="533" actId="478"/>
        <pc:sldMkLst>
          <pc:docMk/>
          <pc:sldMk cId="3931007794" sldId="364"/>
        </pc:sldMkLst>
        <pc:spChg chg="del">
          <ac:chgData name="itpro guide" userId="1535074a45cce87e" providerId="LiveId" clId="{246FB9AC-0956-4CFF-8FA5-780FE2AAD948}" dt="2020-06-20T07:06:52.948" v="532" actId="478"/>
          <ac:spMkLst>
            <pc:docMk/>
            <pc:sldMk cId="3931007794" sldId="364"/>
            <ac:spMk id="2" creationId="{07476FFF-E9E0-47F8-8D86-5A1E6E824CF9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4" creationId="{B6423117-89B9-46FB-8937-39F3917D0BC1}"/>
          </ac:spMkLst>
        </pc:spChg>
        <pc:spChg chg="mod">
          <ac:chgData name="itpro guide" userId="1535074a45cce87e" providerId="LiveId" clId="{246FB9AC-0956-4CFF-8FA5-780FE2AAD948}" dt="2020-06-20T07:06:48.551" v="531" actId="20577"/>
          <ac:spMkLst>
            <pc:docMk/>
            <pc:sldMk cId="3931007794" sldId="364"/>
            <ac:spMk id="5" creationId="{0F4EFD66-B9EC-42EC-8D5C-36F24C65FF2C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28" creationId="{62C5F5BD-3C97-4DAC-97B5-BD2DDF9B1CFD}"/>
          </ac:spMkLst>
        </pc:spChg>
        <pc:spChg chg="mod">
          <ac:chgData name="itpro guide" userId="1535074a45cce87e" providerId="LiveId" clId="{246FB9AC-0956-4CFF-8FA5-780FE2AAD948}" dt="2020-06-20T02:24:28.797" v="294" actId="14100"/>
          <ac:spMkLst>
            <pc:docMk/>
            <pc:sldMk cId="3931007794" sldId="364"/>
            <ac:spMk id="29" creationId="{523A9095-8D18-4494-AF00-94DC79D95F77}"/>
          </ac:spMkLst>
        </pc:spChg>
        <pc:spChg chg="mod">
          <ac:chgData name="itpro guide" userId="1535074a45cce87e" providerId="LiveId" clId="{246FB9AC-0956-4CFF-8FA5-780FE2AAD948}" dt="2020-06-20T02:22:21.364" v="240" actId="1076"/>
          <ac:spMkLst>
            <pc:docMk/>
            <pc:sldMk cId="3931007794" sldId="364"/>
            <ac:spMk id="30" creationId="{148217C9-C152-4FF5-87E5-4BD19453E5E4}"/>
          </ac:spMkLst>
        </pc:spChg>
        <pc:spChg chg="del mod">
          <ac:chgData name="itpro guide" userId="1535074a45cce87e" providerId="LiveId" clId="{246FB9AC-0956-4CFF-8FA5-780FE2AAD948}" dt="2020-06-20T02:22:29.289" v="241" actId="478"/>
          <ac:spMkLst>
            <pc:docMk/>
            <pc:sldMk cId="3931007794" sldId="364"/>
            <ac:spMk id="31" creationId="{335B5AAB-3092-4755-9472-845E854FA194}"/>
          </ac:spMkLst>
        </pc:spChg>
        <pc:spChg chg="mod">
          <ac:chgData name="itpro guide" userId="1535074a45cce87e" providerId="LiveId" clId="{246FB9AC-0956-4CFF-8FA5-780FE2AAD948}" dt="2020-06-20T02:21:05.470" v="217" actId="1076"/>
          <ac:spMkLst>
            <pc:docMk/>
            <pc:sldMk cId="3931007794" sldId="364"/>
            <ac:spMk id="32" creationId="{B928C70A-AED0-4F31-8B12-55CA5C392CF6}"/>
          </ac:spMkLst>
        </pc:spChg>
        <pc:spChg chg="add mod">
          <ac:chgData name="itpro guide" userId="1535074a45cce87e" providerId="LiveId" clId="{246FB9AC-0956-4CFF-8FA5-780FE2AAD948}" dt="2020-06-20T02:22:55.052" v="245" actId="1076"/>
          <ac:spMkLst>
            <pc:docMk/>
            <pc:sldMk cId="3931007794" sldId="364"/>
            <ac:spMk id="33" creationId="{3589F343-44FD-4438-BCFB-6762E239A715}"/>
          </ac:spMkLst>
        </pc:spChg>
        <pc:spChg chg="add mod">
          <ac:chgData name="itpro guide" userId="1535074a45cce87e" providerId="LiveId" clId="{246FB9AC-0956-4CFF-8FA5-780FE2AAD948}" dt="2020-06-20T02:24:04.372" v="288" actId="14100"/>
          <ac:spMkLst>
            <pc:docMk/>
            <pc:sldMk cId="3931007794" sldId="364"/>
            <ac:spMk id="34" creationId="{A8581CBE-C545-49DB-9FF5-7AE77407AAC4}"/>
          </ac:spMkLst>
        </pc:spChg>
        <pc:spChg chg="add mod">
          <ac:chgData name="itpro guide" userId="1535074a45cce87e" providerId="LiveId" clId="{246FB9AC-0956-4CFF-8FA5-780FE2AAD948}" dt="2020-06-20T02:23:29.158" v="249" actId="1076"/>
          <ac:spMkLst>
            <pc:docMk/>
            <pc:sldMk cId="3931007794" sldId="364"/>
            <ac:spMk id="51" creationId="{87937E05-0AC7-4AE1-A95F-2E01864C685B}"/>
          </ac:spMkLst>
        </pc:spChg>
        <pc:spChg chg="add mod">
          <ac:chgData name="itpro guide" userId="1535074a45cce87e" providerId="LiveId" clId="{246FB9AC-0956-4CFF-8FA5-780FE2AAD948}" dt="2020-06-20T02:23:43.340" v="267" actId="14100"/>
          <ac:spMkLst>
            <pc:docMk/>
            <pc:sldMk cId="3931007794" sldId="364"/>
            <ac:spMk id="52" creationId="{D6890FA3-A1B9-4230-8FFE-5320C46CE1A0}"/>
          </ac:spMkLst>
        </pc:spChg>
        <pc:spChg chg="add mod">
          <ac:chgData name="itpro guide" userId="1535074a45cce87e" providerId="LiveId" clId="{246FB9AC-0956-4CFF-8FA5-780FE2AAD948}" dt="2020-06-20T02:24:14.149" v="291" actId="1076"/>
          <ac:spMkLst>
            <pc:docMk/>
            <pc:sldMk cId="3931007794" sldId="364"/>
            <ac:spMk id="53" creationId="{34C9AF4B-8EF0-4AC6-8598-8CE9800E8EB3}"/>
          </ac:spMkLst>
        </pc:spChg>
        <pc:spChg chg="add mod">
          <ac:chgData name="itpro guide" userId="1535074a45cce87e" providerId="LiveId" clId="{246FB9AC-0956-4CFF-8FA5-780FE2AAD948}" dt="2020-06-20T02:27:30.990" v="487" actId="20577"/>
          <ac:spMkLst>
            <pc:docMk/>
            <pc:sldMk cId="3931007794" sldId="364"/>
            <ac:spMk id="54" creationId="{C4ED6840-E754-4FFA-BEBE-46B21832AF8F}"/>
          </ac:spMkLst>
        </pc:spChg>
        <pc:spChg chg="add mod">
          <ac:chgData name="itpro guide" userId="1535074a45cce87e" providerId="LiveId" clId="{246FB9AC-0956-4CFF-8FA5-780FE2AAD948}" dt="2020-06-20T02:25:41.908" v="356" actId="1076"/>
          <ac:spMkLst>
            <pc:docMk/>
            <pc:sldMk cId="3931007794" sldId="364"/>
            <ac:spMk id="60" creationId="{D24D90E4-D7C8-463C-9D0A-4D5A20E80FD8}"/>
          </ac:spMkLst>
        </pc:spChg>
        <pc:spChg chg="add mod">
          <ac:chgData name="itpro guide" userId="1535074a45cce87e" providerId="LiveId" clId="{246FB9AC-0956-4CFF-8FA5-780FE2AAD948}" dt="2020-06-20T02:26:10.247" v="419" actId="313"/>
          <ac:spMkLst>
            <pc:docMk/>
            <pc:sldMk cId="3931007794" sldId="364"/>
            <ac:spMk id="61" creationId="{2168C998-D905-4F0F-9FDE-5DEA6EB70E1E}"/>
          </ac:spMkLst>
        </pc:spChg>
        <pc:spChg chg="add mod">
          <ac:chgData name="itpro guide" userId="1535074a45cce87e" providerId="LiveId" clId="{246FB9AC-0956-4CFF-8FA5-780FE2AAD948}" dt="2020-06-20T02:27:01.485" v="453" actId="1076"/>
          <ac:spMkLst>
            <pc:docMk/>
            <pc:sldMk cId="3931007794" sldId="364"/>
            <ac:spMk id="62" creationId="{50364C54-A329-47AF-BC5C-EC366E1AFD0D}"/>
          </ac:spMkLst>
        </pc:spChg>
        <pc:spChg chg="add del mod">
          <ac:chgData name="itpro guide" userId="1535074a45cce87e" providerId="LiveId" clId="{246FB9AC-0956-4CFF-8FA5-780FE2AAD948}" dt="2020-06-20T07:06:55.312" v="533" actId="478"/>
          <ac:spMkLst>
            <pc:docMk/>
            <pc:sldMk cId="3931007794" sldId="364"/>
            <ac:spMk id="64" creationId="{E2C8212C-EB6A-46EB-B567-8FDA39468D4E}"/>
          </ac:spMkLst>
        </pc:sp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6" creationId="{00FAF7B9-BB32-4279-82AC-FA33235CD114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7" creationId="{AD3F5B98-AEB4-4CA9-9F1A-8DB218264947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8" creationId="{500BF7E9-5934-4AC7-ABF9-1C0D4DEB5E9E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9" creationId="{7055A9BE-F567-4A16-8599-E90A99C473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0" creationId="{EFAAD04B-9CC4-4C61-9FA7-45F718FAD81C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1" creationId="{488B11C9-9A73-4BD2-901E-D29B45C639E9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2" creationId="{2508DF00-5D1D-4AFD-A7AD-EABFABCF094D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3" creationId="{CB0778E9-6994-43C8-A6F2-448B31950D5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4" creationId="{CBD10078-945C-4FF8-A59D-C064A36AD730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5" creationId="{F494395C-D48D-4501-83E8-941EAD85AEB1}"/>
          </ac:picMkLst>
        </pc:picChg>
        <pc:picChg chg="del mod">
          <ac:chgData name="itpro guide" userId="1535074a45cce87e" providerId="LiveId" clId="{246FB9AC-0956-4CFF-8FA5-780FE2AAD948}" dt="2020-06-20T02:22:29.289" v="241" actId="478"/>
          <ac:picMkLst>
            <pc:docMk/>
            <pc:sldMk cId="3931007794" sldId="364"/>
            <ac:picMk id="16" creationId="{CC3DB702-AD2B-45F4-A268-62FABB9E9E13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7" creationId="{EC07E0B7-AA98-452A-926B-5E785DA92A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8" creationId="{0E72E015-FFB2-4CD7-A409-90A658CC6E1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19" creationId="{F5D4D6E3-AE5E-4D0E-8AE4-AEF4D351A29D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0" creationId="{D9EB3436-BE31-440A-BEF5-7936A1F50FB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1" creationId="{D9543D9B-7105-4C01-8CE9-E5D05EC94A4F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2" creationId="{D42B8618-49C6-42B7-81AC-F91042277D52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3" creationId="{8508553E-F794-440A-ACC0-3749DDDC227E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4" creationId="{013E4D08-B79F-44D9-8427-B4A97D85F6EC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5" creationId="{FBDC0F04-C995-4E94-A1D2-1057B0F06554}"/>
          </ac:picMkLst>
        </pc:picChg>
        <pc:picChg chg="mod">
          <ac:chgData name="itpro guide" userId="1535074a45cce87e" providerId="LiveId" clId="{246FB9AC-0956-4CFF-8FA5-780FE2AAD948}" dt="2020-06-20T02:22:21.364" v="240" actId="1076"/>
          <ac:picMkLst>
            <pc:docMk/>
            <pc:sldMk cId="3931007794" sldId="364"/>
            <ac:picMk id="26" creationId="{E98F0319-DF0B-4976-9BF7-10BBB7EBDD74}"/>
          </ac:picMkLst>
        </pc:picChg>
        <pc:picChg chg="del mod">
          <ac:chgData name="itpro guide" userId="1535074a45cce87e" providerId="LiveId" clId="{246FB9AC-0956-4CFF-8FA5-780FE2AAD948}" dt="2020-06-20T02:22:08.040" v="237" actId="478"/>
          <ac:picMkLst>
            <pc:docMk/>
            <pc:sldMk cId="3931007794" sldId="364"/>
            <ac:picMk id="27" creationId="{0E26E95B-53F9-4D85-A622-0DEAFAF41471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5" creationId="{5A718334-1E88-4EFB-83F1-9E804A799AC4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6" creationId="{B99F5230-9D6E-4B07-8897-239A1F6925FD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7" creationId="{7BD85109-53CB-4B9A-B2C3-C57DE063B8D3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8" creationId="{50361B13-1F12-47C4-A897-A96679ABBDCA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39" creationId="{29F3B993-3E82-4DA0-93CB-3C954B84D4BF}"/>
          </ac:picMkLst>
        </pc:picChg>
        <pc:picChg chg="add mod">
          <ac:chgData name="itpro guide" userId="1535074a45cce87e" providerId="LiveId" clId="{246FB9AC-0956-4CFF-8FA5-780FE2AAD948}" dt="2020-06-20T02:23:07.365" v="247" actId="1076"/>
          <ac:picMkLst>
            <pc:docMk/>
            <pc:sldMk cId="3931007794" sldId="364"/>
            <ac:picMk id="40" creationId="{816C4032-E8AD-40DE-B8D0-D75B511FCC7E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1" creationId="{4F90AD66-323F-4AE4-93E3-E7E879B6EB02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2" creationId="{0B331406-1059-435D-A873-874905CA074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3" creationId="{AE83E39A-BE32-4ABB-B847-F959B8B953CB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4" creationId="{ABA74F95-C1F0-4C90-A5A1-62D27424607E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5" creationId="{F576502A-DE95-46D1-970A-A9356E020819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6" creationId="{2AAD69DE-E291-4222-8E80-70A4D93C7447}"/>
          </ac:picMkLst>
        </pc:picChg>
        <pc:picChg chg="add mod">
          <ac:chgData name="itpro guide" userId="1535074a45cce87e" providerId="LiveId" clId="{246FB9AC-0956-4CFF-8FA5-780FE2AAD948}" dt="2020-06-20T02:23:29.158" v="249" actId="1076"/>
          <ac:picMkLst>
            <pc:docMk/>
            <pc:sldMk cId="3931007794" sldId="364"/>
            <ac:picMk id="47" creationId="{F19D0B76-C0EE-472A-859A-90F27373C5ED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8" creationId="{933E91AB-9C4A-447B-841F-CF2F7030A251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49" creationId="{94584DC0-14D9-4727-8040-81572D8FFA28}"/>
          </ac:picMkLst>
        </pc:picChg>
        <pc:picChg chg="add del mod">
          <ac:chgData name="itpro guide" userId="1535074a45cce87e" providerId="LiveId" clId="{246FB9AC-0956-4CFF-8FA5-780FE2AAD948}" dt="2020-06-20T02:23:49.637" v="268" actId="478"/>
          <ac:picMkLst>
            <pc:docMk/>
            <pc:sldMk cId="3931007794" sldId="364"/>
            <ac:picMk id="50" creationId="{720B58FF-2E36-4713-8B9E-B1659EAC1B70}"/>
          </ac:picMkLst>
        </pc:pic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6" creationId="{89E1EDDA-C0FB-4028-B22B-2A853BD2861B}"/>
          </ac:cxnSpMkLst>
        </pc:cxnChg>
        <pc:cxnChg chg="add mod">
          <ac:chgData name="itpro guide" userId="1535074a45cce87e" providerId="LiveId" clId="{246FB9AC-0956-4CFF-8FA5-780FE2AAD948}" dt="2020-06-20T02:26:17.194" v="420" actId="1582"/>
          <ac:cxnSpMkLst>
            <pc:docMk/>
            <pc:sldMk cId="3931007794" sldId="364"/>
            <ac:cxnSpMk id="59" creationId="{FF7ADE6E-24F8-4EB3-AFE4-BFC47A61B8FF}"/>
          </ac:cxnSpMkLst>
        </pc:cxnChg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451324747" sldId="371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247034942" sldId="372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2739615048" sldId="373"/>
        </pc:sldMkLst>
      </pc:sldChg>
      <pc:sldChg chg="del">
        <pc:chgData name="itpro guide" userId="1535074a45cce87e" providerId="LiveId" clId="{246FB9AC-0956-4CFF-8FA5-780FE2AAD948}" dt="2020-06-20T07:09:16.932" v="537" actId="47"/>
        <pc:sldMkLst>
          <pc:docMk/>
          <pc:sldMk cId="186249657" sldId="374"/>
        </pc:sldMkLst>
      </pc:sldChg>
      <pc:sldChg chg="addSp delSp modSp mod">
        <pc:chgData name="itpro guide" userId="1535074a45cce87e" providerId="LiveId" clId="{246FB9AC-0956-4CFF-8FA5-780FE2AAD948}" dt="2020-06-20T12:29:29.083" v="900" actId="20577"/>
        <pc:sldMkLst>
          <pc:docMk/>
          <pc:sldMk cId="2956841919" sldId="375"/>
        </pc:sldMkLst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2" creationId="{07476FFF-E9E0-47F8-8D86-5A1E6E824CF9}"/>
          </ac:spMkLst>
        </pc:spChg>
        <pc:spChg chg="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3" creationId="{DE0130B2-E447-465C-9780-4B441B51EB4E}"/>
          </ac:spMkLst>
        </pc:spChg>
        <pc:spChg chg="mod">
          <ac:chgData name="itpro guide" userId="1535074a45cce87e" providerId="LiveId" clId="{246FB9AC-0956-4CFF-8FA5-780FE2AAD948}" dt="2020-06-20T07:13:00.348" v="612" actId="1076"/>
          <ac:spMkLst>
            <pc:docMk/>
            <pc:sldMk cId="2956841919" sldId="375"/>
            <ac:spMk id="5" creationId="{0F4EFD66-B9EC-42EC-8D5C-36F24C65FF2C}"/>
          </ac:spMkLst>
        </pc:spChg>
        <pc:spChg chg="del">
          <ac:chgData name="itpro guide" userId="1535074a45cce87e" providerId="LiveId" clId="{246FB9AC-0956-4CFF-8FA5-780FE2AAD948}" dt="2020-06-20T07:09:34.607" v="541" actId="478"/>
          <ac:spMkLst>
            <pc:docMk/>
            <pc:sldMk cId="2956841919" sldId="375"/>
            <ac:spMk id="6" creationId="{D51BBF55-04AF-40F4-AACF-1087AB3D6022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7" creationId="{3283624D-8D2E-4AC3-9793-74462EDE20EF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8" creationId="{BD12D9AC-DC0A-4754-907F-35DA6B890E64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9" creationId="{E55DD0B4-2A4D-41E3-B4B2-85540BFF565E}"/>
          </ac:spMkLst>
        </pc:spChg>
        <pc:spChg chg="add del mod">
          <ac:chgData name="itpro guide" userId="1535074a45cce87e" providerId="LiveId" clId="{246FB9AC-0956-4CFF-8FA5-780FE2AAD948}" dt="2020-06-20T07:12:44.107" v="607"/>
          <ac:spMkLst>
            <pc:docMk/>
            <pc:sldMk cId="2956841919" sldId="375"/>
            <ac:spMk id="10" creationId="{C50C07FF-694A-45DC-ADC6-DD6ED9A47356}"/>
          </ac:spMkLst>
        </pc:spChg>
        <pc:spChg chg="del">
          <ac:chgData name="itpro guide" userId="1535074a45cce87e" providerId="LiveId" clId="{246FB9AC-0956-4CFF-8FA5-780FE2AAD948}" dt="2020-06-20T07:09:31.663" v="540" actId="478"/>
          <ac:spMkLst>
            <pc:docMk/>
            <pc:sldMk cId="2956841919" sldId="375"/>
            <ac:spMk id="11" creationId="{690C1A84-A493-4FAD-9567-24C69CEE0C0E}"/>
          </ac:spMkLst>
        </pc:spChg>
        <pc:spChg chg="del">
          <ac:chgData name="itpro guide" userId="1535074a45cce87e" providerId="LiveId" clId="{246FB9AC-0956-4CFF-8FA5-780FE2AAD948}" dt="2020-06-20T07:09:26.032" v="538" actId="478"/>
          <ac:spMkLst>
            <pc:docMk/>
            <pc:sldMk cId="2956841919" sldId="375"/>
            <ac:spMk id="12" creationId="{85E982FE-FD8C-4B6B-9CAB-5D02E5D6D55E}"/>
          </ac:spMkLst>
        </pc:spChg>
        <pc:spChg chg="add mod">
          <ac:chgData name="itpro guide" userId="1535074a45cce87e" providerId="LiveId" clId="{246FB9AC-0956-4CFF-8FA5-780FE2AAD948}" dt="2020-06-20T12:29:29.083" v="900" actId="20577"/>
          <ac:spMkLst>
            <pc:docMk/>
            <pc:sldMk cId="2956841919" sldId="375"/>
            <ac:spMk id="13" creationId="{6DBE7506-874A-41CD-9801-3213908D6FDE}"/>
          </ac:spMkLst>
        </pc:spChg>
      </pc:sldChg>
      <pc:sldChg chg="addSp delSp modSp add mod">
        <pc:chgData name="itpro guide" userId="1535074a45cce87e" providerId="LiveId" clId="{246FB9AC-0956-4CFF-8FA5-780FE2AAD948}" dt="2020-06-20T07:07:14.608" v="536" actId="478"/>
        <pc:sldMkLst>
          <pc:docMk/>
          <pc:sldMk cId="1053793959" sldId="376"/>
        </pc:sldMkLst>
        <pc:spChg chg="del">
          <ac:chgData name="itpro guide" userId="1535074a45cce87e" providerId="LiveId" clId="{246FB9AC-0956-4CFF-8FA5-780FE2AAD948}" dt="2020-06-20T07:07:10.929" v="535" actId="478"/>
          <ac:spMkLst>
            <pc:docMk/>
            <pc:sldMk cId="1053793959" sldId="376"/>
            <ac:spMk id="2" creationId="{07476FFF-E9E0-47F8-8D86-5A1E6E824CF9}"/>
          </ac:spMkLst>
        </pc:spChg>
        <pc:spChg chg="add mod">
          <ac:chgData name="itpro guide" userId="1535074a45cce87e" providerId="LiveId" clId="{246FB9AC-0956-4CFF-8FA5-780FE2AAD948}" dt="2020-06-20T02:28:08.957" v="495" actId="14100"/>
          <ac:spMkLst>
            <pc:docMk/>
            <pc:sldMk cId="1053793959" sldId="376"/>
            <ac:spMk id="4" creationId="{03130688-A87E-42C3-9BAE-D5F3F1B79EFA}"/>
          </ac:spMkLst>
        </pc:spChg>
        <pc:spChg chg="mod">
          <ac:chgData name="itpro guide" userId="1535074a45cce87e" providerId="LiveId" clId="{246FB9AC-0956-4CFF-8FA5-780FE2AAD948}" dt="2020-06-20T07:07:08.613" v="534"/>
          <ac:spMkLst>
            <pc:docMk/>
            <pc:sldMk cId="1053793959" sldId="376"/>
            <ac:spMk id="5" creationId="{0F4EFD66-B9EC-42EC-8D5C-36F24C65FF2C}"/>
          </ac:spMkLst>
        </pc:spChg>
        <pc:spChg chg="add del mod">
          <ac:chgData name="itpro guide" userId="1535074a45cce87e" providerId="LiveId" clId="{246FB9AC-0956-4CFF-8FA5-780FE2AAD948}" dt="2020-06-20T07:07:14.608" v="536" actId="478"/>
          <ac:spMkLst>
            <pc:docMk/>
            <pc:sldMk cId="1053793959" sldId="376"/>
            <ac:spMk id="7" creationId="{DE68A104-CBD0-4CDD-A197-F48AB89DB6F1}"/>
          </ac:spMkLst>
        </pc:spChg>
      </pc:sldChg>
      <pc:sldChg chg="delSp modSp new mod">
        <pc:chgData name="itpro guide" userId="1535074a45cce87e" providerId="LiveId" clId="{246FB9AC-0956-4CFF-8FA5-780FE2AAD948}" dt="2020-06-20T12:36:49.138" v="901" actId="478"/>
        <pc:sldMkLst>
          <pc:docMk/>
          <pc:sldMk cId="481760434" sldId="377"/>
        </pc:sldMkLst>
        <pc:spChg chg="mod">
          <ac:chgData name="itpro guide" userId="1535074a45cce87e" providerId="LiveId" clId="{246FB9AC-0956-4CFF-8FA5-780FE2AAD948}" dt="2020-06-20T07:19:05.166" v="896" actId="207"/>
          <ac:spMkLst>
            <pc:docMk/>
            <pc:sldMk cId="481760434" sldId="377"/>
            <ac:spMk id="2" creationId="{9B53158C-8DB6-48C7-AABC-34FE993B3DE0}"/>
          </ac:spMkLst>
        </pc:spChg>
        <pc:spChg chg="del">
          <ac:chgData name="itpro guide" userId="1535074a45cce87e" providerId="LiveId" clId="{246FB9AC-0956-4CFF-8FA5-780FE2AAD948}" dt="2020-06-20T12:36:49.138" v="901" actId="478"/>
          <ac:spMkLst>
            <pc:docMk/>
            <pc:sldMk cId="481760434" sldId="377"/>
            <ac:spMk id="4" creationId="{05C77B61-3B24-44D6-88EA-981941031F5B}"/>
          </ac:spMkLst>
        </pc:spChg>
        <pc:spChg chg="mod">
          <ac:chgData name="itpro guide" userId="1535074a45cce87e" providerId="LiveId" clId="{246FB9AC-0956-4CFF-8FA5-780FE2AAD948}" dt="2020-06-20T07:18:01.105" v="817" actId="20577"/>
          <ac:spMkLst>
            <pc:docMk/>
            <pc:sldMk cId="481760434" sldId="377"/>
            <ac:spMk id="5" creationId="{78F3F9D4-9AE5-4E01-80EF-E902E4843FF4}"/>
          </ac:spMkLst>
        </pc:spChg>
      </pc:sldChg>
    </pc:docChg>
  </pc:docChgLst>
  <pc:docChgLst>
    <pc:chgData name="itpro guide" userId="1535074a45cce87e" providerId="LiveId" clId="{71781BB4-626D-4FDF-A0E4-6E2F0EB9A501}"/>
    <pc:docChg chg="undo custSel addSld modSld">
      <pc:chgData name="itpro guide" userId="1535074a45cce87e" providerId="LiveId" clId="{71781BB4-626D-4FDF-A0E4-6E2F0EB9A501}" dt="2020-06-17T21:02:46.904" v="2006" actId="20577"/>
      <pc:docMkLst>
        <pc:docMk/>
      </pc:docMkLst>
      <pc:sldChg chg="modSp mod modNotesTx">
        <pc:chgData name="itpro guide" userId="1535074a45cce87e" providerId="LiveId" clId="{71781BB4-626D-4FDF-A0E4-6E2F0EB9A501}" dt="2020-06-16T14:06:04.522" v="396" actId="20577"/>
        <pc:sldMkLst>
          <pc:docMk/>
          <pc:sldMk cId="977761970" sldId="331"/>
        </pc:sldMkLst>
        <pc:spChg chg="mod">
          <ac:chgData name="itpro guide" userId="1535074a45cce87e" providerId="LiveId" clId="{71781BB4-626D-4FDF-A0E4-6E2F0EB9A501}" dt="2020-06-15T19:49:18.391" v="37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delSp modSp mod modNotesTx">
        <pc:chgData name="itpro guide" userId="1535074a45cce87e" providerId="LiveId" clId="{71781BB4-626D-4FDF-A0E4-6E2F0EB9A501}" dt="2020-06-17T20:14:48.126" v="1599" actId="20577"/>
        <pc:sldMkLst>
          <pc:docMk/>
          <pc:sldMk cId="1329715751" sldId="352"/>
        </pc:sldMkLst>
        <pc:spChg chg="add del mod">
          <ac:chgData name="itpro guide" userId="1535074a45cce87e" providerId="LiveId" clId="{71781BB4-626D-4FDF-A0E4-6E2F0EB9A501}" dt="2020-06-16T13:56:30.165" v="40" actId="478"/>
          <ac:spMkLst>
            <pc:docMk/>
            <pc:sldMk cId="1329715751" sldId="352"/>
            <ac:spMk id="4" creationId="{367CFF0F-D2DF-49D7-BA47-BA20328256CB}"/>
          </ac:spMkLst>
        </pc:spChg>
        <pc:spChg chg="mod">
          <ac:chgData name="itpro guide" userId="1535074a45cce87e" providerId="LiveId" clId="{71781BB4-626D-4FDF-A0E4-6E2F0EB9A501}" dt="2020-06-16T13:57:06.293" v="93" actId="20577"/>
          <ac:spMkLst>
            <pc:docMk/>
            <pc:sldMk cId="1329715751" sldId="352"/>
            <ac:spMk id="5" creationId="{70ACB114-C570-4BBD-82CC-6C97971610A4}"/>
          </ac:spMkLst>
        </pc:spChg>
        <pc:spChg chg="del mod">
          <ac:chgData name="itpro guide" userId="1535074a45cce87e" providerId="LiveId" clId="{71781BB4-626D-4FDF-A0E4-6E2F0EB9A501}" dt="2020-06-16T13:57:10.645" v="94" actId="478"/>
          <ac:spMkLst>
            <pc:docMk/>
            <pc:sldMk cId="1329715751" sldId="352"/>
            <ac:spMk id="15" creationId="{FA1324F6-F8CE-45DB-8721-FED40792B87E}"/>
          </ac:spMkLst>
        </pc:spChg>
        <pc:spChg chg="del">
          <ac:chgData name="itpro guide" userId="1535074a45cce87e" providerId="LiveId" clId="{71781BB4-626D-4FDF-A0E4-6E2F0EB9A501}" dt="2020-06-16T13:56:40.293" v="49" actId="478"/>
          <ac:spMkLst>
            <pc:docMk/>
            <pc:sldMk cId="1329715751" sldId="352"/>
            <ac:spMk id="27" creationId="{90FCADBD-F479-4CF2-AA0D-96890C7A3E73}"/>
          </ac:spMkLst>
        </pc:spChg>
        <pc:spChg chg="del">
          <ac:chgData name="itpro guide" userId="1535074a45cce87e" providerId="LiveId" clId="{71781BB4-626D-4FDF-A0E4-6E2F0EB9A501}" dt="2020-06-16T13:56:38.426" v="47" actId="478"/>
          <ac:spMkLst>
            <pc:docMk/>
            <pc:sldMk cId="1329715751" sldId="352"/>
            <ac:spMk id="28" creationId="{DB808480-9EAB-4325-ADF5-445153A14AC1}"/>
          </ac:spMkLst>
        </pc:spChg>
        <pc:spChg chg="del">
          <ac:chgData name="itpro guide" userId="1535074a45cce87e" providerId="LiveId" clId="{71781BB4-626D-4FDF-A0E4-6E2F0EB9A501}" dt="2020-06-16T13:56:39.422" v="48" actId="478"/>
          <ac:spMkLst>
            <pc:docMk/>
            <pc:sldMk cId="1329715751" sldId="352"/>
            <ac:spMk id="29" creationId="{7AE959AF-B065-4F7F-8B2D-F00584CBB279}"/>
          </ac:spMkLst>
        </pc:spChg>
        <pc:spChg chg="mod">
          <ac:chgData name="itpro guide" userId="1535074a45cce87e" providerId="LiveId" clId="{71781BB4-626D-4FDF-A0E4-6E2F0EB9A501}" dt="2020-06-17T20:14:48.126" v="1599" actId="20577"/>
          <ac:spMkLst>
            <pc:docMk/>
            <pc:sldMk cId="1329715751" sldId="352"/>
            <ac:spMk id="30" creationId="{C8C5727D-4795-4D4A-A8E5-8B7202FCDBD5}"/>
          </ac:spMkLst>
        </pc:spChg>
        <pc:picChg chg="add mod">
          <ac:chgData name="itpro guide" userId="1535074a45cce87e" providerId="LiveId" clId="{71781BB4-626D-4FDF-A0E4-6E2F0EB9A501}" dt="2020-06-17T13:56:14.285" v="1539" actId="1076"/>
          <ac:picMkLst>
            <pc:docMk/>
            <pc:sldMk cId="1329715751" sldId="352"/>
            <ac:picMk id="4" creationId="{4BB8C7D4-52C9-415E-B232-CEE3952C976F}"/>
          </ac:picMkLst>
        </pc:picChg>
        <pc:picChg chg="add del mod">
          <ac:chgData name="itpro guide" userId="1535074a45cce87e" providerId="LiveId" clId="{71781BB4-626D-4FDF-A0E4-6E2F0EB9A501}" dt="2020-06-17T13:56:00.559" v="1530" actId="478"/>
          <ac:picMkLst>
            <pc:docMk/>
            <pc:sldMk cId="1329715751" sldId="352"/>
            <ac:picMk id="7" creationId="{1C14628A-9017-4581-8E07-BE6A3D234532}"/>
          </ac:picMkLst>
        </pc:picChg>
        <pc:picChg chg="del">
          <ac:chgData name="itpro guide" userId="1535074a45cce87e" providerId="LiveId" clId="{71781BB4-626D-4FDF-A0E4-6E2F0EB9A501}" dt="2020-06-16T13:56:26.792" v="38" actId="478"/>
          <ac:picMkLst>
            <pc:docMk/>
            <pc:sldMk cId="1329715751" sldId="352"/>
            <ac:picMk id="11" creationId="{349C40E6-3388-4FAD-9F16-84CA38BFC040}"/>
          </ac:picMkLst>
        </pc:picChg>
        <pc:picChg chg="del">
          <ac:chgData name="itpro guide" userId="1535074a45cce87e" providerId="LiveId" clId="{71781BB4-626D-4FDF-A0E4-6E2F0EB9A501}" dt="2020-06-16T13:56:28.541" v="39" actId="478"/>
          <ac:picMkLst>
            <pc:docMk/>
            <pc:sldMk cId="1329715751" sldId="352"/>
            <ac:picMk id="13" creationId="{BF547697-B305-4481-A25B-73AA1BA5942F}"/>
          </ac:picMkLst>
        </pc:picChg>
        <pc:cxnChg chg="del">
          <ac:chgData name="itpro guide" userId="1535074a45cce87e" providerId="LiveId" clId="{71781BB4-626D-4FDF-A0E4-6E2F0EB9A501}" dt="2020-06-16T13:56:32.602" v="42" actId="478"/>
          <ac:cxnSpMkLst>
            <pc:docMk/>
            <pc:sldMk cId="1329715751" sldId="352"/>
            <ac:cxnSpMk id="17" creationId="{356D619F-5D68-41EE-82C4-95D5958EEE46}"/>
          </ac:cxnSpMkLst>
        </pc:cxnChg>
        <pc:cxnChg chg="del">
          <ac:chgData name="itpro guide" userId="1535074a45cce87e" providerId="LiveId" clId="{71781BB4-626D-4FDF-A0E4-6E2F0EB9A501}" dt="2020-06-16T13:56:33.081" v="43" actId="478"/>
          <ac:cxnSpMkLst>
            <pc:docMk/>
            <pc:sldMk cId="1329715751" sldId="352"/>
            <ac:cxnSpMk id="19" creationId="{B8687215-2393-488D-8936-55D8304F2942}"/>
          </ac:cxnSpMkLst>
        </pc:cxnChg>
        <pc:cxnChg chg="del">
          <ac:chgData name="itpro guide" userId="1535074a45cce87e" providerId="LiveId" clId="{71781BB4-626D-4FDF-A0E4-6E2F0EB9A501}" dt="2020-06-16T13:56:34.109" v="44" actId="478"/>
          <ac:cxnSpMkLst>
            <pc:docMk/>
            <pc:sldMk cId="1329715751" sldId="352"/>
            <ac:cxnSpMk id="21" creationId="{0AE68770-AE22-49DD-8249-EE359BAE567A}"/>
          </ac:cxnSpMkLst>
        </pc:cxnChg>
        <pc:cxnChg chg="del">
          <ac:chgData name="itpro guide" userId="1535074a45cce87e" providerId="LiveId" clId="{71781BB4-626D-4FDF-A0E4-6E2F0EB9A501}" dt="2020-06-16T13:56:31.837" v="41" actId="478"/>
          <ac:cxnSpMkLst>
            <pc:docMk/>
            <pc:sldMk cId="1329715751" sldId="352"/>
            <ac:cxnSpMk id="23" creationId="{7BA8601C-35B6-40CF-BA3C-A8B0778138DD}"/>
          </ac:cxnSpMkLst>
        </pc:cxnChg>
        <pc:cxnChg chg="del">
          <ac:chgData name="itpro guide" userId="1535074a45cce87e" providerId="LiveId" clId="{71781BB4-626D-4FDF-A0E4-6E2F0EB9A501}" dt="2020-06-16T13:56:37.442" v="46" actId="478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Sp modSp new mod modNotesTx">
        <pc:chgData name="itpro guide" userId="1535074a45cce87e" providerId="LiveId" clId="{71781BB4-626D-4FDF-A0E4-6E2F0EB9A501}" dt="2020-06-16T17:36:03.897" v="772" actId="478"/>
        <pc:sldMkLst>
          <pc:docMk/>
          <pc:sldMk cId="3931007794" sldId="364"/>
        </pc:sldMkLst>
        <pc:spChg chg="mod">
          <ac:chgData name="itpro guide" userId="1535074a45cce87e" providerId="LiveId" clId="{71781BB4-626D-4FDF-A0E4-6E2F0EB9A501}" dt="2020-06-16T14:17:52.889" v="771" actId="20577"/>
          <ac:spMkLst>
            <pc:docMk/>
            <pc:sldMk cId="3931007794" sldId="364"/>
            <ac:spMk id="2" creationId="{07476FFF-E9E0-47F8-8D86-5A1E6E824CF9}"/>
          </ac:spMkLst>
        </pc:spChg>
        <pc:spChg chg="del">
          <ac:chgData name="itpro guide" userId="1535074a45cce87e" providerId="LiveId" clId="{71781BB4-626D-4FDF-A0E4-6E2F0EB9A501}" dt="2020-06-16T17:36:03.897" v="772" actId="478"/>
          <ac:spMkLst>
            <pc:docMk/>
            <pc:sldMk cId="3931007794" sldId="364"/>
            <ac:spMk id="4" creationId="{EEFD312B-6D7C-4E6D-AEA7-0FA7634F7A28}"/>
          </ac:spMkLst>
        </pc:spChg>
        <pc:spChg chg="mod">
          <ac:chgData name="itpro guide" userId="1535074a45cce87e" providerId="LiveId" clId="{71781BB4-626D-4FDF-A0E4-6E2F0EB9A501}" dt="2020-06-16T14:06:49.066" v="484" actId="20577"/>
          <ac:spMkLst>
            <pc:docMk/>
            <pc:sldMk cId="3931007794" sldId="364"/>
            <ac:spMk id="5" creationId="{0F4EFD66-B9EC-42EC-8D5C-36F24C65FF2C}"/>
          </ac:spMkLst>
        </pc:spChg>
      </pc:sldChg>
      <pc:sldChg chg="modSp add mod modNotesTx">
        <pc:chgData name="itpro guide" userId="1535074a45cce87e" providerId="LiveId" clId="{71781BB4-626D-4FDF-A0E4-6E2F0EB9A501}" dt="2020-06-16T18:06:20.789" v="1187" actId="20577"/>
        <pc:sldMkLst>
          <pc:docMk/>
          <pc:sldMk cId="3292190470" sldId="365"/>
        </pc:sldMkLst>
        <pc:spChg chg="mod">
          <ac:chgData name="itpro guide" userId="1535074a45cce87e" providerId="LiveId" clId="{71781BB4-626D-4FDF-A0E4-6E2F0EB9A501}" dt="2020-06-16T17:50:02.403" v="1155" actId="20577"/>
          <ac:spMkLst>
            <pc:docMk/>
            <pc:sldMk cId="3292190470" sldId="365"/>
            <ac:spMk id="2" creationId="{07476FFF-E9E0-47F8-8D86-5A1E6E824CF9}"/>
          </ac:spMkLst>
        </pc:spChg>
        <pc:spChg chg="mod">
          <ac:chgData name="itpro guide" userId="1535074a45cce87e" providerId="LiveId" clId="{71781BB4-626D-4FDF-A0E4-6E2F0EB9A501}" dt="2020-06-16T17:39:10.862" v="805" actId="313"/>
          <ac:spMkLst>
            <pc:docMk/>
            <pc:sldMk cId="3292190470" sldId="365"/>
            <ac:spMk id="5" creationId="{0F4EFD66-B9EC-42EC-8D5C-36F24C65FF2C}"/>
          </ac:spMkLst>
        </pc:spChg>
      </pc:sldChg>
      <pc:sldChg chg="modSp new mod">
        <pc:chgData name="itpro guide" userId="1535074a45cce87e" providerId="LiveId" clId="{71781BB4-626D-4FDF-A0E4-6E2F0EB9A501}" dt="2020-06-16T18:56:02.480" v="1504" actId="5793"/>
        <pc:sldMkLst>
          <pc:docMk/>
          <pc:sldMk cId="1292895775" sldId="366"/>
        </pc:sldMkLst>
        <pc:spChg chg="mod">
          <ac:chgData name="itpro guide" userId="1535074a45cce87e" providerId="LiveId" clId="{71781BB4-626D-4FDF-A0E4-6E2F0EB9A501}" dt="2020-06-16T18:56:02.480" v="1504" actId="5793"/>
          <ac:spMkLst>
            <pc:docMk/>
            <pc:sldMk cId="1292895775" sldId="366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7:52:32.917" v="1182" actId="20577"/>
          <ac:spMkLst>
            <pc:docMk/>
            <pc:sldMk cId="1292895775" sldId="366"/>
            <ac:spMk id="5" creationId="{189CEAB1-6839-45C3-B116-BAE514E0D3DD}"/>
          </ac:spMkLst>
        </pc:spChg>
      </pc:sldChg>
      <pc:sldChg chg="add">
        <pc:chgData name="itpro guide" userId="1535074a45cce87e" providerId="LiveId" clId="{71781BB4-626D-4FDF-A0E4-6E2F0EB9A501}" dt="2020-06-16T18:56:07.857" v="1505"/>
        <pc:sldMkLst>
          <pc:docMk/>
          <pc:sldMk cId="478143066" sldId="367"/>
        </pc:sldMkLst>
      </pc:sldChg>
      <pc:sldChg chg="modSp add mod">
        <pc:chgData name="itpro guide" userId="1535074a45cce87e" providerId="LiveId" clId="{71781BB4-626D-4FDF-A0E4-6E2F0EB9A501}" dt="2020-06-17T21:02:46.904" v="2006" actId="20577"/>
        <pc:sldMkLst>
          <pc:docMk/>
          <pc:sldMk cId="151957864" sldId="368"/>
        </pc:sldMkLst>
        <pc:spChg chg="mod">
          <ac:chgData name="itpro guide" userId="1535074a45cce87e" providerId="LiveId" clId="{71781BB4-626D-4FDF-A0E4-6E2F0EB9A501}" dt="2020-06-17T21:02:46.904" v="2006" actId="20577"/>
          <ac:spMkLst>
            <pc:docMk/>
            <pc:sldMk cId="151957864" sldId="368"/>
            <ac:spMk id="2" creationId="{D5A1B761-7801-4101-9031-FE526F0276CC}"/>
          </ac:spMkLst>
        </pc:spChg>
        <pc:spChg chg="mod">
          <ac:chgData name="itpro guide" userId="1535074a45cce87e" providerId="LiveId" clId="{71781BB4-626D-4FDF-A0E4-6E2F0EB9A501}" dt="2020-06-16T18:58:09.409" v="1529" actId="20577"/>
          <ac:spMkLst>
            <pc:docMk/>
            <pc:sldMk cId="151957864" sldId="368"/>
            <ac:spMk id="5" creationId="{189CEAB1-6839-45C3-B116-BAE514E0D3DD}"/>
          </ac:spMkLst>
        </pc:spChg>
      </pc:sldChg>
      <pc:sldChg chg="modSp mod">
        <pc:chgData name="itpro guide" userId="1535074a45cce87e" providerId="LiveId" clId="{71781BB4-626D-4FDF-A0E4-6E2F0EB9A501}" dt="2020-06-17T14:37:26.368" v="1540" actId="313"/>
        <pc:sldMkLst>
          <pc:docMk/>
          <pc:sldMk cId="1804437268" sldId="369"/>
        </pc:sldMkLst>
        <pc:spChg chg="mod">
          <ac:chgData name="itpro guide" userId="1535074a45cce87e" providerId="LiveId" clId="{71781BB4-626D-4FDF-A0E4-6E2F0EB9A501}" dt="2020-06-17T14:37:26.368" v="1540" actId="313"/>
          <ac:spMkLst>
            <pc:docMk/>
            <pc:sldMk cId="1804437268" sldId="369"/>
            <ac:spMk id="5" creationId="{98C28BE1-15A9-4E31-81CE-05AA11D56D9A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Importance planning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office.com/Adminportal" TargetMode="External"/><Relationship Id="rId2" Type="http://schemas.openxmlformats.org/officeDocument/2006/relationships/hyperlink" Target="https://admin.microsoft.com/AdminPort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badmin@M365proguideon.onmicrosof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r>
              <a:rPr lang="en-US" sz="3200" dirty="0"/>
              <a:t>Admin Center Review, Manage User &amp; License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417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access and use Admin Center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Create a New user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Assign License and provide access cloud apps.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How to Change Username and Password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C590E5-71F6-4A93-8284-9F5E91F3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524" y="1471038"/>
            <a:ext cx="10196209" cy="4756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access Admin Center: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395EA-6F9A-4C38-AEA5-2BD5F5E3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377677-FD3B-4183-92E0-A719A7BA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get Admin </a:t>
            </a:r>
            <a:r>
              <a:rPr lang="en-IN" dirty="0" err="1"/>
              <a:t>center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DD7AFA-1B96-4147-9A39-15734090383A}"/>
              </a:ext>
            </a:extLst>
          </p:cNvPr>
          <p:cNvSpPr/>
          <p:nvPr/>
        </p:nvSpPr>
        <p:spPr>
          <a:xfrm>
            <a:off x="1523637" y="2459504"/>
            <a:ext cx="965236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url: </a:t>
            </a:r>
            <a:r>
              <a:rPr lang="en-GB" sz="2800" dirty="0">
                <a:hlinkClick r:id="rId2"/>
              </a:rPr>
              <a:t>https://admin.microsoft.com/AdminPortal/</a:t>
            </a:r>
            <a:endParaRPr lang="en-GB" sz="2800" dirty="0"/>
          </a:p>
          <a:p>
            <a:pPr>
              <a:lnSpc>
                <a:spcPct val="100000"/>
              </a:lnSpc>
            </a:pPr>
            <a:r>
              <a:rPr lang="en-GB" sz="2800" dirty="0"/>
              <a:t>url: </a:t>
            </a:r>
            <a:r>
              <a:rPr lang="en-GB" sz="2800" dirty="0">
                <a:hlinkClick r:id="rId3"/>
              </a:rPr>
              <a:t>https://portal.office.com/Adminportal</a:t>
            </a:r>
            <a:r>
              <a:rPr lang="en-GB" sz="2800" dirty="0"/>
              <a:t> 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username: </a:t>
            </a:r>
            <a:r>
              <a:rPr lang="en-US" sz="2800" dirty="0">
                <a:hlinkClick r:id="rId4"/>
              </a:rPr>
              <a:t>Gbadmin@M365proguideon.onmicrosoft.com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Password: ******</a:t>
            </a:r>
          </a:p>
        </p:txBody>
      </p:sp>
    </p:spTree>
    <p:extLst>
      <p:ext uri="{BB962C8B-B14F-4D97-AF65-F5344CB8AC3E}">
        <p14:creationId xmlns:p14="http://schemas.microsoft.com/office/powerpoint/2010/main" val="53688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53158C-8DB6-48C7-AABC-34FE993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How to access and use Admin Center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FA1CF-4976-4DC8-87AC-8549915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F3F9D4-9AE5-4E01-80EF-E902E484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6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53158C-8DB6-48C7-AABC-34FE993B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How to Create a New user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How to Assign License and provide access cloud apps.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How to Change Username and Password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FA1CF-4976-4DC8-87AC-8549915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F3F9D4-9AE5-4E01-80EF-E902E484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2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994400"/>
            <a:ext cx="11579289" cy="755008"/>
          </a:xfrm>
        </p:spPr>
        <p:txBody>
          <a:bodyPr>
            <a:normAutofit fontScale="92500"/>
          </a:bodyPr>
          <a:lstStyle/>
          <a:p>
            <a:pPr lvl="1" algn="ctr" fontAlgn="base"/>
            <a:r>
              <a:rPr lang="en-US" sz="3600" dirty="0">
                <a:solidFill>
                  <a:schemeClr val="bg1"/>
                </a:solidFill>
              </a:rPr>
              <a:t>Add Subscription and Additional Domain to M365 Tenant</a:t>
            </a:r>
            <a:endParaRPr lang="en-GB" sz="102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0" y="262471"/>
            <a:ext cx="7200639" cy="340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to use Admin Center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to Create users and Manage user license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to reset password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to change username</a:t>
            </a:r>
          </a:p>
          <a:p>
            <a:pPr lvl="1">
              <a:lnSpc>
                <a:spcPct val="100000"/>
              </a:lnSpc>
            </a:pPr>
            <a:endParaRPr lang="en-US" sz="12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162</Words>
  <Application>Microsoft Office PowerPoint</Application>
  <PresentationFormat>Widescreen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 bold</vt:lpstr>
      <vt:lpstr>Open Sans Semibold</vt:lpstr>
      <vt:lpstr>Office Theme</vt:lpstr>
      <vt:lpstr>Admin Center Review, Manage User &amp; License</vt:lpstr>
      <vt:lpstr>Topics</vt:lpstr>
      <vt:lpstr>How to get Admin center</vt:lpstr>
      <vt:lpstr>DEMO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1</cp:revision>
  <dcterms:created xsi:type="dcterms:W3CDTF">2017-03-27T12:26:01Z</dcterms:created>
  <dcterms:modified xsi:type="dcterms:W3CDTF">2020-06-22T21:06:23Z</dcterms:modified>
</cp:coreProperties>
</file>