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6" autoAdjust="0"/>
  </p:normalViewPr>
  <p:slideViewPr>
    <p:cSldViewPr snapToGrid="0" showGuides="1">
      <p:cViewPr varScale="1">
        <p:scale>
          <a:sx n="46" d="100"/>
          <a:sy n="46" d="100"/>
        </p:scale>
        <p:origin x="144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846F0152-CD82-4758-A30F-88816AE151E0}"/>
    <pc:docChg chg="custSel modSld">
      <pc:chgData name="itpro guide" userId="1535074a45cce87e" providerId="LiveId" clId="{846F0152-CD82-4758-A30F-88816AE151E0}" dt="2020-09-08T08:23:18.944" v="473" actId="20577"/>
      <pc:docMkLst>
        <pc:docMk/>
      </pc:docMkLst>
      <pc:sldChg chg="modSp mod">
        <pc:chgData name="itpro guide" userId="1535074a45cce87e" providerId="LiveId" clId="{846F0152-CD82-4758-A30F-88816AE151E0}" dt="2020-09-08T08:23:18.944" v="473" actId="20577"/>
        <pc:sldMkLst>
          <pc:docMk/>
          <pc:sldMk cId="2180493343" sldId="341"/>
        </pc:sldMkLst>
        <pc:spChg chg="mod">
          <ac:chgData name="itpro guide" userId="1535074a45cce87e" providerId="LiveId" clId="{846F0152-CD82-4758-A30F-88816AE151E0}" dt="2020-09-08T08:23:18.944" v="473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D08C0304-3FCF-4CF0-9D55-89A7A985F730}"/>
    <pc:docChg chg="custSel modSld">
      <pc:chgData name="itpro guide" userId="1535074a45cce87e" providerId="LiveId" clId="{D08C0304-3FCF-4CF0-9D55-89A7A985F730}" dt="2020-09-08T07:10:28.850" v="455" actId="20577"/>
      <pc:docMkLst>
        <pc:docMk/>
      </pc:docMkLst>
      <pc:sldChg chg="modSp mod">
        <pc:chgData name="itpro guide" userId="1535074a45cce87e" providerId="LiveId" clId="{D08C0304-3FCF-4CF0-9D55-89A7A985F730}" dt="2020-09-08T07:10:28.850" v="455" actId="20577"/>
        <pc:sldMkLst>
          <pc:docMk/>
          <pc:sldMk cId="2180493343" sldId="341"/>
        </pc:sldMkLst>
        <pc:spChg chg="mod">
          <ac:chgData name="itpro guide" userId="1535074a45cce87e" providerId="LiveId" clId="{D08C0304-3FCF-4CF0-9D55-89A7A985F730}" dt="2020-09-08T07:10:28.850" v="455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7:03:49.214" v="843" actId="5793"/>
      <pc:docMkLst>
        <pc:docMk/>
      </pc:docMkLst>
      <pc:sldChg chg="modSp mod">
        <pc:chgData name="itpro guide" userId="1535074a45cce87e" providerId="LiveId" clId="{ABD98D61-0EB5-4491-AC1C-8A688AB7CDF6}" dt="2020-09-08T06:59:24.036" v="464" actId="403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6:59:24.036" v="464" actId="403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7:03:49.214" v="843" actId="5793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7:03:49.214" v="843" actId="5793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7:01:25.306" v="622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How to re-run Azure AD Connect for hybrid configuration modification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Understand Azure AD Connect architecture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Understand Azure AD Connect synchronization 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How to create rules for object filtering rule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How to create attribute map rule from Azure </a:t>
            </a:r>
            <a:r>
              <a:rPr lang="en-US">
                <a:solidFill>
                  <a:schemeClr val="tx1"/>
                </a:solidFill>
              </a:rPr>
              <a:t>AD Connect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13054</TotalTime>
  <Words>46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Summary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276</cp:revision>
  <dcterms:created xsi:type="dcterms:W3CDTF">2017-03-27T12:26:01Z</dcterms:created>
  <dcterms:modified xsi:type="dcterms:W3CDTF">2020-09-08T08:23:20Z</dcterms:modified>
</cp:coreProperties>
</file>