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31" r:id="rId2"/>
    <p:sldId id="352" r:id="rId3"/>
    <p:sldId id="34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900"/>
    <a:srgbClr val="047B97"/>
    <a:srgbClr val="258AA2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0414"/>
            <a:ext cx="9144000" cy="3079987"/>
          </a:xfrm>
        </p:spPr>
        <p:txBody>
          <a:bodyPr>
            <a:normAutofit/>
          </a:bodyPr>
          <a:lstStyle/>
          <a:p>
            <a:pPr lvl="1" algn="ctr" fontAlgn="base"/>
            <a:r>
              <a:rPr lang="en-US" sz="4400" dirty="0">
                <a:solidFill>
                  <a:srgbClr val="258AA2"/>
                </a:solidFill>
              </a:rPr>
              <a:t>Re-run Azure AD Wizard</a:t>
            </a:r>
            <a:endParaRPr lang="en-GB" sz="14400" dirty="0">
              <a:solidFill>
                <a:srgbClr val="258AA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140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Run Azure AD Connect Again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 fontScale="25000" lnSpcReduction="20000"/>
          </a:bodyPr>
          <a:lstStyle/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lvl="1" algn="ctr" fontAlgn="base"/>
            <a:r>
              <a:rPr lang="en-IN" sz="14400" dirty="0">
                <a:solidFill>
                  <a:schemeClr val="bg1"/>
                </a:solidFill>
              </a:rPr>
              <a:t>Azure AD Connect - Concept</a:t>
            </a:r>
            <a:endParaRPr lang="en-GB" sz="14400" dirty="0">
              <a:solidFill>
                <a:schemeClr val="bg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How to run Azure AD Connect Wizard after installation</a:t>
            </a:r>
            <a:endParaRPr lang="en-US" sz="105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1639</TotalTime>
  <Words>39</Words>
  <Application>Microsoft Office PowerPoint</Application>
  <PresentationFormat>Widescreen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Open Sans bold</vt:lpstr>
      <vt:lpstr>Open Sans Semibold</vt:lpstr>
      <vt:lpstr>Office Theme</vt:lpstr>
      <vt:lpstr>Re-run Azure AD Wizard</vt:lpstr>
      <vt:lpstr>Topics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</cp:revision>
  <dcterms:created xsi:type="dcterms:W3CDTF">2017-03-27T12:26:01Z</dcterms:created>
  <dcterms:modified xsi:type="dcterms:W3CDTF">2020-07-13T05:40:19Z</dcterms:modified>
</cp:coreProperties>
</file>