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52" r:id="rId3"/>
    <p:sldId id="374" r:id="rId4"/>
    <p:sldId id="373" r:id="rId5"/>
    <p:sldId id="371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69711-E0F6-435B-865F-D43C974F6CE5}" v="1" dt="2020-07-14T03:21:36.066"/>
    <p1510:client id="{CB89B230-9E1B-449F-8A84-69320AE1EF9B}" v="71" dt="2020-07-15T08:15:5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CB89B230-9E1B-449F-8A84-69320AE1EF9B}"/>
    <pc:docChg chg="custSel addSld modSld">
      <pc:chgData name="itpro guide" userId="1535074a45cce87e" providerId="LiveId" clId="{CB89B230-9E1B-449F-8A84-69320AE1EF9B}" dt="2020-07-15T08:15:57.375" v="70" actId="313"/>
      <pc:docMkLst>
        <pc:docMk/>
      </pc:docMkLst>
      <pc:sldChg chg="modSp add mod">
        <pc:chgData name="itpro guide" userId="1535074a45cce87e" providerId="LiveId" clId="{CB89B230-9E1B-449F-8A84-69320AE1EF9B}" dt="2020-07-15T08:15:57.375" v="70" actId="313"/>
        <pc:sldMkLst>
          <pc:docMk/>
          <pc:sldMk cId="3862546324" sldId="374"/>
        </pc:sldMkLst>
        <pc:spChg chg="mod">
          <ac:chgData name="itpro guide" userId="1535074a45cce87e" providerId="LiveId" clId="{CB89B230-9E1B-449F-8A84-69320AE1EF9B}" dt="2020-07-15T08:12:49.634" v="21" actId="20577"/>
          <ac:spMkLst>
            <pc:docMk/>
            <pc:sldMk cId="3862546324" sldId="374"/>
            <ac:spMk id="5" creationId="{70ACB114-C570-4BBD-82CC-6C97971610A4}"/>
          </ac:spMkLst>
        </pc:spChg>
        <pc:spChg chg="mod">
          <ac:chgData name="itpro guide" userId="1535074a45cce87e" providerId="LiveId" clId="{CB89B230-9E1B-449F-8A84-69320AE1EF9B}" dt="2020-07-15T08:15:57.375" v="70" actId="313"/>
          <ac:spMkLst>
            <pc:docMk/>
            <pc:sldMk cId="3862546324" sldId="374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9FA69711-E0F6-435B-865F-D43C974F6CE5}"/>
    <pc:docChg chg="undo custSel delSld modSld">
      <pc:chgData name="itpro guide" userId="1535074a45cce87e" providerId="LiveId" clId="{9FA69711-E0F6-435B-865F-D43C974F6CE5}" dt="2020-07-14T03:22:30.805" v="515" actId="27636"/>
      <pc:docMkLst>
        <pc:docMk/>
      </pc:docMkLst>
      <pc:sldChg chg="modSp mod">
        <pc:chgData name="itpro guide" userId="1535074a45cce87e" providerId="LiveId" clId="{9FA69711-E0F6-435B-865F-D43C974F6CE5}" dt="2020-07-14T03:19:06.246" v="138" actId="20577"/>
        <pc:sldMkLst>
          <pc:docMk/>
          <pc:sldMk cId="977761970" sldId="331"/>
        </pc:sldMkLst>
        <pc:spChg chg="mod">
          <ac:chgData name="itpro guide" userId="1535074a45cce87e" providerId="LiveId" clId="{9FA69711-E0F6-435B-865F-D43C974F6CE5}" dt="2020-07-14T03:19:06.246" v="138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9FA69711-E0F6-435B-865F-D43C974F6CE5}" dt="2020-07-14T03:22:30.805" v="515" actId="27636"/>
        <pc:sldMkLst>
          <pc:docMk/>
          <pc:sldMk cId="548111238" sldId="340"/>
        </pc:sldMkLst>
        <pc:spChg chg="mod">
          <ac:chgData name="itpro guide" userId="1535074a45cce87e" providerId="LiveId" clId="{9FA69711-E0F6-435B-865F-D43C974F6CE5}" dt="2020-07-14T03:22:30.805" v="515" actId="2763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9FA69711-E0F6-435B-865F-D43C974F6CE5}" dt="2020-07-14T03:20:22.199" v="338" actId="20577"/>
        <pc:sldMkLst>
          <pc:docMk/>
          <pc:sldMk cId="1329715751" sldId="352"/>
        </pc:sldMkLst>
        <pc:spChg chg="mod">
          <ac:chgData name="itpro guide" userId="1535074a45cce87e" providerId="LiveId" clId="{9FA69711-E0F6-435B-865F-D43C974F6CE5}" dt="2020-07-14T03:20:22.199" v="33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9FA69711-E0F6-435B-865F-D43C974F6CE5}" dt="2020-07-14T03:21:39.140" v="403" actId="47"/>
        <pc:sldMkLst>
          <pc:docMk/>
          <pc:sldMk cId="606651752" sldId="365"/>
        </pc:sldMkLst>
      </pc:sldChg>
      <pc:sldChg chg="del">
        <pc:chgData name="itpro guide" userId="1535074a45cce87e" providerId="LiveId" clId="{9FA69711-E0F6-435B-865F-D43C974F6CE5}" dt="2020-07-14T03:20:28.372" v="339" actId="47"/>
        <pc:sldMkLst>
          <pc:docMk/>
          <pc:sldMk cId="4001550566" sldId="366"/>
        </pc:sldMkLst>
      </pc:sldChg>
      <pc:sldChg chg="del">
        <pc:chgData name="itpro guide" userId="1535074a45cce87e" providerId="LiveId" clId="{9FA69711-E0F6-435B-865F-D43C974F6CE5}" dt="2020-07-14T03:20:28.372" v="339" actId="47"/>
        <pc:sldMkLst>
          <pc:docMk/>
          <pc:sldMk cId="2827308566" sldId="370"/>
        </pc:sldMkLst>
      </pc:sldChg>
      <pc:sldChg chg="delSp modSp mod">
        <pc:chgData name="itpro guide" userId="1535074a45cce87e" providerId="LiveId" clId="{9FA69711-E0F6-435B-865F-D43C974F6CE5}" dt="2020-07-14T03:21:36.066" v="402" actId="207"/>
        <pc:sldMkLst>
          <pc:docMk/>
          <pc:sldMk cId="2338540876" sldId="371"/>
        </pc:sldMkLst>
        <pc:spChg chg="mod">
          <ac:chgData name="itpro guide" userId="1535074a45cce87e" providerId="LiveId" clId="{9FA69711-E0F6-435B-865F-D43C974F6CE5}" dt="2020-07-14T03:21:36.066" v="402" actId="207"/>
          <ac:spMkLst>
            <pc:docMk/>
            <pc:sldMk cId="2338540876" sldId="371"/>
            <ac:spMk id="2" creationId="{284A41C3-4E5D-44FA-BF43-EE4920BF8314}"/>
          </ac:spMkLst>
        </pc:spChg>
        <pc:spChg chg="del">
          <ac:chgData name="itpro guide" userId="1535074a45cce87e" providerId="LiveId" clId="{9FA69711-E0F6-435B-865F-D43C974F6CE5}" dt="2020-07-14T03:21:09.997" v="391" actId="478"/>
          <ac:spMkLst>
            <pc:docMk/>
            <pc:sldMk cId="2338540876" sldId="371"/>
            <ac:spMk id="4" creationId="{7C7603BD-C1A5-4EEE-AA84-3A8EA99EA07E}"/>
          </ac:spMkLst>
        </pc:spChg>
        <pc:spChg chg="mod">
          <ac:chgData name="itpro guide" userId="1535074a45cce87e" providerId="LiveId" clId="{9FA69711-E0F6-435B-865F-D43C974F6CE5}" dt="2020-07-14T03:21:13.815" v="397" actId="20577"/>
          <ac:spMkLst>
            <pc:docMk/>
            <pc:sldMk cId="2338540876" sldId="371"/>
            <ac:spMk id="5" creationId="{4A777F51-B83D-46EA-82A5-04ACF1CED7D4}"/>
          </ac:spMkLst>
        </pc:spChg>
      </pc:sldChg>
      <pc:sldChg chg="del">
        <pc:chgData name="itpro guide" userId="1535074a45cce87e" providerId="LiveId" clId="{9FA69711-E0F6-435B-865F-D43C974F6CE5}" dt="2020-07-14T03:21:04.608" v="390" actId="47"/>
        <pc:sldMkLst>
          <pc:docMk/>
          <pc:sldMk cId="2312648612" sldId="372"/>
        </pc:sldMkLst>
      </pc:sldChg>
      <pc:sldChg chg="delSp modSp mod">
        <pc:chgData name="itpro guide" userId="1535074a45cce87e" providerId="LiveId" clId="{9FA69711-E0F6-435B-865F-D43C974F6CE5}" dt="2020-07-14T03:20:57.566" v="389" actId="20577"/>
        <pc:sldMkLst>
          <pc:docMk/>
          <pc:sldMk cId="2019173930" sldId="373"/>
        </pc:sldMkLst>
        <pc:spChg chg="mod">
          <ac:chgData name="itpro guide" userId="1535074a45cce87e" providerId="LiveId" clId="{9FA69711-E0F6-435B-865F-D43C974F6CE5}" dt="2020-07-14T03:20:57.566" v="389" actId="20577"/>
          <ac:spMkLst>
            <pc:docMk/>
            <pc:sldMk cId="2019173930" sldId="373"/>
            <ac:spMk id="5" creationId="{0DEBC80E-017F-411B-9CA2-84D89F9D25B1}"/>
          </ac:spMkLst>
        </pc:spChg>
        <pc:spChg chg="del">
          <ac:chgData name="itpro guide" userId="1535074a45cce87e" providerId="LiveId" clId="{9FA69711-E0F6-435B-865F-D43C974F6CE5}" dt="2020-07-14T03:20:35.009" v="340" actId="478"/>
          <ac:spMkLst>
            <pc:docMk/>
            <pc:sldMk cId="2019173930" sldId="373"/>
            <ac:spMk id="42" creationId="{092333E1-22E8-47BA-B491-17A7028928E8}"/>
          </ac:spMkLst>
        </pc:spChg>
      </pc:sldChg>
      <pc:sldChg chg="del">
        <pc:chgData name="itpro guide" userId="1535074a45cce87e" providerId="LiveId" clId="{9FA69711-E0F6-435B-865F-D43C974F6CE5}" dt="2020-07-14T03:21:04.608" v="390" actId="47"/>
        <pc:sldMkLst>
          <pc:docMk/>
          <pc:sldMk cId="3940933497" sldId="374"/>
        </pc:sldMkLst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0FC60E12-C947-4E48-A6EF-BB87F4D41D14}"/>
    <pc:docChg chg="undo custSel addSld delSld modSld sldOrd">
      <pc:chgData name="itpro guide" userId="1535074a45cce87e" providerId="LiveId" clId="{0FC60E12-C947-4E48-A6EF-BB87F4D41D14}" dt="2020-06-28T11:34:17.487" v="1303" actId="20577"/>
      <pc:docMkLst>
        <pc:docMk/>
      </pc:docMkLst>
      <pc:sldChg chg="modSp mod">
        <pc:chgData name="itpro guide" userId="1535074a45cce87e" providerId="LiveId" clId="{0FC60E12-C947-4E48-A6EF-BB87F4D41D14}" dt="2020-06-26T15:45:02.619" v="67" actId="20577"/>
        <pc:sldMkLst>
          <pc:docMk/>
          <pc:sldMk cId="977761970" sldId="331"/>
        </pc:sldMkLst>
        <pc:spChg chg="mod">
          <ac:chgData name="itpro guide" userId="1535074a45cce87e" providerId="LiveId" clId="{0FC60E12-C947-4E48-A6EF-BB87F4D41D14}" dt="2020-06-26T15:45:02.619" v="6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FC60E12-C947-4E48-A6EF-BB87F4D41D14}" dt="2020-06-28T11:34:17.487" v="1303" actId="20577"/>
        <pc:sldMkLst>
          <pc:docMk/>
          <pc:sldMk cId="548111238" sldId="340"/>
        </pc:sldMkLst>
        <pc:spChg chg="mod">
          <ac:chgData name="itpro guide" userId="1535074a45cce87e" providerId="LiveId" clId="{0FC60E12-C947-4E48-A6EF-BB87F4D41D14}" dt="2020-06-28T11:34:17.487" v="130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0FC60E12-C947-4E48-A6EF-BB87F4D41D14}" dt="2020-06-26T19:37:49.303" v="953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FC60E12-C947-4E48-A6EF-BB87F4D41D14}" dt="2020-06-26T19:35:54.288" v="800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">
        <pc:chgData name="itpro guide" userId="1535074a45cce87e" providerId="LiveId" clId="{0FC60E12-C947-4E48-A6EF-BB87F4D41D14}" dt="2020-06-26T16:20:42.963" v="672" actId="20577"/>
        <pc:sldMkLst>
          <pc:docMk/>
          <pc:sldMk cId="2495937671" sldId="353"/>
        </pc:sldMkLst>
        <pc:spChg chg="del">
          <ac:chgData name="itpro guide" userId="1535074a45cce87e" providerId="LiveId" clId="{0FC60E12-C947-4E48-A6EF-BB87F4D41D14}" dt="2020-06-26T16:04:02.664" v="569" actId="478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0FC60E12-C947-4E48-A6EF-BB87F4D41D14}" dt="2020-06-26T15:46:59.960" v="105"/>
          <ac:spMkLst>
            <pc:docMk/>
            <pc:sldMk cId="2495937671" sldId="353"/>
            <ac:spMk id="5" creationId="{AC7CEDDC-0506-4529-ABD5-5342B1E73E8A}"/>
          </ac:spMkLst>
        </pc:spChg>
        <pc:spChg chg="add del mod">
          <ac:chgData name="itpro guide" userId="1535074a45cce87e" providerId="LiveId" clId="{0FC60E12-C947-4E48-A6EF-BB87F4D41D14}" dt="2020-06-26T16:04:07.016" v="570" actId="478"/>
          <ac:spMkLst>
            <pc:docMk/>
            <pc:sldMk cId="2495937671" sldId="353"/>
            <ac:spMk id="6" creationId="{1E73F8F8-C918-4BCD-BA11-1C0EDF6C0433}"/>
          </ac:spMkLst>
        </pc:spChg>
        <pc:spChg chg="del">
          <ac:chgData name="itpro guide" userId="1535074a45cce87e" providerId="LiveId" clId="{0FC60E12-C947-4E48-A6EF-BB87F4D41D14}" dt="2020-06-26T16:04:08.124" v="571" actId="478"/>
          <ac:spMkLst>
            <pc:docMk/>
            <pc:sldMk cId="2495937671" sldId="353"/>
            <ac:spMk id="7" creationId="{458D5380-7B41-43CB-A0F1-D1EC3A0A202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8" creationId="{09E45C35-AF1C-4D16-9141-5F98B9196420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9" creationId="{D80991F2-7C1D-491C-8480-1373559E8E8B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1" creationId="{A106A1D2-53C1-4C6F-A82F-37066FB941A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5" creationId="{326FC505-F5E8-402A-8D87-E4086D15E2D2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6" creationId="{B82BFE2E-89F4-4C86-AAFF-5F3C86044B8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7" creationId="{9981846F-0238-4290-957E-64F6B4B20E5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8" creationId="{AE7919EC-2A15-4FF3-89CE-6F5689054D99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20" creationId="{EF60D8B9-88E7-4661-BE53-150748BDAF06}"/>
          </ac:spMkLst>
        </pc:spChg>
        <pc:spChg chg="add mod">
          <ac:chgData name="itpro guide" userId="1535074a45cce87e" providerId="LiveId" clId="{0FC60E12-C947-4E48-A6EF-BB87F4D41D14}" dt="2020-06-26T16:20:42.963" v="672" actId="20577"/>
          <ac:spMkLst>
            <pc:docMk/>
            <pc:sldMk cId="2495937671" sldId="353"/>
            <ac:spMk id="24" creationId="{D349129E-0A86-4F04-B536-324E876D41C2}"/>
          </ac:spMkLst>
        </pc:spChg>
        <pc:spChg chg="add del mod">
          <ac:chgData name="itpro guide" userId="1535074a45cce87e" providerId="LiveId" clId="{0FC60E12-C947-4E48-A6EF-BB87F4D41D14}" dt="2020-06-26T16:04:32.914" v="574" actId="478"/>
          <ac:spMkLst>
            <pc:docMk/>
            <pc:sldMk cId="2495937671" sldId="353"/>
            <ac:spMk id="25" creationId="{4863D200-23AE-4CFF-A78C-8FCD4CAE1B44}"/>
          </ac:spMkLst>
        </pc:spChg>
        <pc:spChg chg="add mod">
          <ac:chgData name="itpro guide" userId="1535074a45cce87e" providerId="LiveId" clId="{0FC60E12-C947-4E48-A6EF-BB87F4D41D14}" dt="2020-06-26T16:08:35.389" v="617" actId="1076"/>
          <ac:spMkLst>
            <pc:docMk/>
            <pc:sldMk cId="2495937671" sldId="353"/>
            <ac:spMk id="33" creationId="{295EA309-FEA8-4343-9D4E-6FE2AA326B6A}"/>
          </ac:spMkLst>
        </pc:spChg>
        <pc:grpChg chg="add mod">
          <ac:chgData name="itpro guide" userId="1535074a45cce87e" providerId="LiveId" clId="{0FC60E12-C947-4E48-A6EF-BB87F4D41D14}" dt="2020-06-26T16:08:52.930" v="618" actId="164"/>
          <ac:grpSpMkLst>
            <pc:docMk/>
            <pc:sldMk cId="2495937671" sldId="353"/>
            <ac:grpSpMk id="34" creationId="{7937A659-5DDD-4265-B5C5-A8208C410F0D}"/>
          </ac:grpSpMkLst>
        </pc:grp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0" creationId="{430E8F0F-6F83-4836-A4DF-641D205EC169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2" creationId="{B6ABCB11-DC5E-4F8D-A27D-E6654F038333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3" creationId="{1955A5DA-1895-421E-B33A-8E8C9E4CEE4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4" creationId="{39A3D953-4EE4-459D-B050-3A416FFA6E3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9" creationId="{2E3A6F30-AE7E-48CA-8FD8-B9F6D3B59F2A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2" creationId="{FE23C7B0-5D96-4A4A-87A9-32B5046EE1AB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3" creationId="{1CCE7B97-BDC4-40DF-9034-F04E6D6C0E00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6" creationId="{CE0BDF68-1587-4AA3-82BE-1AAA1A4DEAC7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7" creationId="{F0757478-D1C8-46D8-A403-E291780BCF04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8" creationId="{4A9127A5-CF3C-47D0-80DB-E6EBB4BEEE12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9" creationId="{6C86C5A0-0184-4068-BC80-B4F1C40C818E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30" creationId="{40D17595-403C-4D6D-85C1-9E99AA8A3A35}"/>
          </ac:picMkLst>
        </pc:picChg>
        <pc:cxnChg chg="add del mod">
          <ac:chgData name="itpro guide" userId="1535074a45cce87e" providerId="LiveId" clId="{0FC60E12-C947-4E48-A6EF-BB87F4D41D14}" dt="2020-06-26T16:04:37.783" v="575" actId="478"/>
          <ac:cxnSpMkLst>
            <pc:docMk/>
            <pc:sldMk cId="2495937671" sldId="353"/>
            <ac:cxnSpMk id="21" creationId="{EEEE663D-4508-472E-ACFB-1BB9B6B1CBED}"/>
          </ac:cxnSpMkLst>
        </pc:cxnChg>
        <pc:cxnChg chg="add mod">
          <ac:chgData name="itpro guide" userId="1535074a45cce87e" providerId="LiveId" clId="{0FC60E12-C947-4E48-A6EF-BB87F4D41D14}" dt="2020-06-26T16:08:52.930" v="618" actId="164"/>
          <ac:cxnSpMkLst>
            <pc:docMk/>
            <pc:sldMk cId="2495937671" sldId="353"/>
            <ac:cxnSpMk id="32" creationId="{53627075-D113-4944-87B1-FA56548529BF}"/>
          </ac:cxnSpMkLst>
        </pc:cxnChg>
      </pc:sldChg>
      <pc:sldChg chg="addSp delSp modSp del mod">
        <pc:chgData name="itpro guide" userId="1535074a45cce87e" providerId="LiveId" clId="{0FC60E12-C947-4E48-A6EF-BB87F4D41D14}" dt="2020-06-26T16:40:57.489" v="769" actId="47"/>
        <pc:sldMkLst>
          <pc:docMk/>
          <pc:sldMk cId="4178666811" sldId="354"/>
        </pc:sldMkLst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7" creationId="{4B9FF564-B9B7-483F-B78F-B579AF0C247F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8" creationId="{B43BE66B-0A97-42AF-9B25-B0E83585ADC7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0" creationId="{FECDCCED-0D50-40A4-A78F-5A5C39790FD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4" creationId="{D753AF7D-F362-4E1E-ACB8-6D3A1D93E19A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5" creationId="{8A2B80D7-D2AA-4AC6-BAF4-1549EA8EDF35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6" creationId="{0900B65B-3DC3-48A3-907D-617F57B8223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7" creationId="{DC4B83A1-8EDB-4F6B-BB12-EB9998352F9C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9" creationId="{13DEEF99-5635-4679-89D8-437F8666744E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22" creationId="{4CC246A9-E708-49C4-BC67-90C08EE28B52}"/>
          </ac:spMkLst>
        </pc:spChg>
        <pc:grpChg chg="add del mod">
          <ac:chgData name="itpro guide" userId="1535074a45cce87e" providerId="LiveId" clId="{0FC60E12-C947-4E48-A6EF-BB87F4D41D14}" dt="2020-06-26T16:09:04.563" v="622"/>
          <ac:grpSpMkLst>
            <pc:docMk/>
            <pc:sldMk cId="4178666811" sldId="354"/>
            <ac:grpSpMk id="6" creationId="{3211D656-9C69-4AE0-B3D6-DD862A8FFCC1}"/>
          </ac:grpSpMkLst>
        </pc:grp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9" creationId="{A628FA33-9CB8-4843-99FB-CBC26CE2502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1" creationId="{F4C72B7F-7086-4261-AB57-8DAAA3C6F75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2" creationId="{493A30B2-4B1B-4E9E-B9EE-694B993E6C7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3" creationId="{A933228A-F50D-42FB-B53E-8B082A99D090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8" creationId="{A7234099-26EB-44C7-B34D-28109C9407E3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0" creationId="{8D87D1A2-76FC-4AD2-BA53-B5AA925A0F6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1" creationId="{669BF484-BA8B-4071-B857-03753ECAA644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3" creationId="{0CD76CF5-32EB-4B34-B073-48D40894BFF9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4" creationId="{E7AE369A-6C32-4867-AF10-802DEF62FCC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5" creationId="{3B4130AE-4308-47A9-9FC2-152E979655D5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6" creationId="{241F3D47-BC45-4B92-8756-32660AAA5601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7" creationId="{39C2E422-BC40-423D-AA26-06E38C3F5874}"/>
          </ac:picMkLst>
        </pc:picChg>
        <pc:cxnChg chg="mod">
          <ac:chgData name="itpro guide" userId="1535074a45cce87e" providerId="LiveId" clId="{0FC60E12-C947-4E48-A6EF-BB87F4D41D14}" dt="2020-06-26T16:08:56.889" v="619"/>
          <ac:cxnSpMkLst>
            <pc:docMk/>
            <pc:sldMk cId="4178666811" sldId="354"/>
            <ac:cxnSpMk id="28" creationId="{AAD89322-8860-48C3-9811-2E40276C0EFF}"/>
          </ac:cxnSpMkLst>
        </pc:cxnChg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734033136" sldId="355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82402905" sldId="356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99493235" sldId="361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94160847" sldId="362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770235736" sldId="363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04291433" sldId="364"/>
        </pc:sldMkLst>
      </pc:sldChg>
      <pc:sldChg chg="ord">
        <pc:chgData name="itpro guide" userId="1535074a45cce87e" providerId="LiveId" clId="{0FC60E12-C947-4E48-A6EF-BB87F4D41D14}" dt="2020-06-26T19:34:12.944" v="798"/>
        <pc:sldMkLst>
          <pc:docMk/>
          <pc:sldMk cId="606651752" sldId="365"/>
        </pc:sldMkLst>
      </pc:sldChg>
      <pc:sldChg chg="addSp delSp modSp new mod">
        <pc:chgData name="itpro guide" userId="1535074a45cce87e" providerId="LiveId" clId="{0FC60E12-C947-4E48-A6EF-BB87F4D41D14}" dt="2020-06-26T16:03:54.410" v="568" actId="1076"/>
        <pc:sldMkLst>
          <pc:docMk/>
          <pc:sldMk cId="4001550566" sldId="366"/>
        </pc:sldMkLst>
        <pc:spChg chg="del">
          <ac:chgData name="itpro guide" userId="1535074a45cce87e" providerId="LiveId" clId="{0FC60E12-C947-4E48-A6EF-BB87F4D41D14}" dt="2020-06-26T15:50:13.310" v="122" actId="478"/>
          <ac:spMkLst>
            <pc:docMk/>
            <pc:sldMk cId="4001550566" sldId="366"/>
            <ac:spMk id="2" creationId="{8370B695-C14F-43EB-B6F5-BF45D994F430}"/>
          </ac:spMkLst>
        </pc:spChg>
        <pc:spChg chg="del">
          <ac:chgData name="itpro guide" userId="1535074a45cce87e" providerId="LiveId" clId="{0FC60E12-C947-4E48-A6EF-BB87F4D41D14}" dt="2020-06-26T15:54:40.926" v="282" actId="478"/>
          <ac:spMkLst>
            <pc:docMk/>
            <pc:sldMk cId="4001550566" sldId="366"/>
            <ac:spMk id="4" creationId="{504BF021-F205-4A35-BD2B-63296A5C9177}"/>
          </ac:spMkLst>
        </pc:spChg>
        <pc:spChg chg="mod">
          <ac:chgData name="itpro guide" userId="1535074a45cce87e" providerId="LiveId" clId="{0FC60E12-C947-4E48-A6EF-BB87F4D41D14}" dt="2020-06-26T15:49:48.798" v="121" actId="20577"/>
          <ac:spMkLst>
            <pc:docMk/>
            <pc:sldMk cId="4001550566" sldId="366"/>
            <ac:spMk id="5" creationId="{0DEBC80E-017F-411B-9CA2-84D89F9D25B1}"/>
          </ac:spMkLst>
        </pc:spChg>
        <pc:spChg chg="add mod">
          <ac:chgData name="itpro guide" userId="1535074a45cce87e" providerId="LiveId" clId="{0FC60E12-C947-4E48-A6EF-BB87F4D41D14}" dt="2020-06-26T15:54:29.457" v="277" actId="1076"/>
          <ac:spMkLst>
            <pc:docMk/>
            <pc:sldMk cId="4001550566" sldId="366"/>
            <ac:spMk id="6" creationId="{E1A77319-1586-4957-BEC8-BDC81B3305B0}"/>
          </ac:spMkLst>
        </pc:spChg>
        <pc:spChg chg="add mod">
          <ac:chgData name="itpro guide" userId="1535074a45cce87e" providerId="LiveId" clId="{0FC60E12-C947-4E48-A6EF-BB87F4D41D14}" dt="2020-06-26T15:54:27.547" v="276" actId="14100"/>
          <ac:spMkLst>
            <pc:docMk/>
            <pc:sldMk cId="4001550566" sldId="366"/>
            <ac:spMk id="7" creationId="{0B761CCF-4BFA-4ED4-AD97-79EA3F1B5C51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9" creationId="{70BAE949-9051-4643-959D-24B96C80C5EB}"/>
          </ac:spMkLst>
        </pc:spChg>
        <pc:spChg chg="add mod">
          <ac:chgData name="itpro guide" userId="1535074a45cce87e" providerId="LiveId" clId="{0FC60E12-C947-4E48-A6EF-BB87F4D41D14}" dt="2020-06-26T15:53:21.987" v="219" actId="1076"/>
          <ac:spMkLst>
            <pc:docMk/>
            <pc:sldMk cId="4001550566" sldId="366"/>
            <ac:spMk id="15" creationId="{4D2C7EB8-2B8A-4AC8-9B51-A3927BC1EF3E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16" creationId="{C76CEAA6-4CA0-4DB0-B147-5F0081DB9528}"/>
          </ac:spMkLst>
        </pc:spChg>
        <pc:spChg chg="add del mod">
          <ac:chgData name="itpro guide" userId="1535074a45cce87e" providerId="LiveId" clId="{0FC60E12-C947-4E48-A6EF-BB87F4D41D14}" dt="2020-06-26T15:54:32.226" v="279" actId="478"/>
          <ac:spMkLst>
            <pc:docMk/>
            <pc:sldMk cId="4001550566" sldId="366"/>
            <ac:spMk id="17" creationId="{E8DDDBBF-1160-4F08-9C8D-61C45491ACB6}"/>
          </ac:spMkLst>
        </pc:spChg>
        <pc:spChg chg="add mod">
          <ac:chgData name="itpro guide" userId="1535074a45cce87e" providerId="LiveId" clId="{0FC60E12-C947-4E48-A6EF-BB87F4D41D14}" dt="2020-06-26T15:58:26.755" v="355" actId="1076"/>
          <ac:spMkLst>
            <pc:docMk/>
            <pc:sldMk cId="4001550566" sldId="366"/>
            <ac:spMk id="18" creationId="{F6DF2314-F414-40F9-9088-661F9259A160}"/>
          </ac:spMkLst>
        </pc:spChg>
        <pc:spChg chg="add mod">
          <ac:chgData name="itpro guide" userId="1535074a45cce87e" providerId="LiveId" clId="{0FC60E12-C947-4E48-A6EF-BB87F4D41D14}" dt="2020-06-26T15:58:12.098" v="354" actId="1076"/>
          <ac:spMkLst>
            <pc:docMk/>
            <pc:sldMk cId="4001550566" sldId="366"/>
            <ac:spMk id="19" creationId="{1718CEE4-6ED5-4D42-B3DD-DC254314F113}"/>
          </ac:spMkLst>
        </pc:spChg>
        <pc:spChg chg="add del mod">
          <ac:chgData name="itpro guide" userId="1535074a45cce87e" providerId="LiveId" clId="{0FC60E12-C947-4E48-A6EF-BB87F4D41D14}" dt="2020-06-26T15:54:52.652" v="289" actId="478"/>
          <ac:spMkLst>
            <pc:docMk/>
            <pc:sldMk cId="4001550566" sldId="366"/>
            <ac:spMk id="21" creationId="{114C7DEB-2CC0-4244-9B28-66327B1C906D}"/>
          </ac:spMkLst>
        </pc:spChg>
        <pc:spChg chg="add del mod">
          <ac:chgData name="itpro guide" userId="1535074a45cce87e" providerId="LiveId" clId="{0FC60E12-C947-4E48-A6EF-BB87F4D41D14}" dt="2020-06-26T15:54:46.722" v="284" actId="478"/>
          <ac:spMkLst>
            <pc:docMk/>
            <pc:sldMk cId="4001550566" sldId="366"/>
            <ac:spMk id="25" creationId="{C325859B-9DF7-4E25-B2F9-C48F2D64B8D9}"/>
          </ac:spMkLst>
        </pc:spChg>
        <pc:spChg chg="add del mod">
          <ac:chgData name="itpro guide" userId="1535074a45cce87e" providerId="LiveId" clId="{0FC60E12-C947-4E48-A6EF-BB87F4D41D14}" dt="2020-06-26T15:54:49.530" v="285" actId="478"/>
          <ac:spMkLst>
            <pc:docMk/>
            <pc:sldMk cId="4001550566" sldId="366"/>
            <ac:spMk id="26" creationId="{BD562A66-1135-4EDC-868B-B2EE2D0FBCB1}"/>
          </ac:spMkLst>
        </pc:spChg>
        <pc:spChg chg="add mod">
          <ac:chgData name="itpro guide" userId="1535074a45cce87e" providerId="LiveId" clId="{0FC60E12-C947-4E48-A6EF-BB87F4D41D14}" dt="2020-06-26T15:55:58.994" v="314" actId="1076"/>
          <ac:spMkLst>
            <pc:docMk/>
            <pc:sldMk cId="4001550566" sldId="366"/>
            <ac:spMk id="28" creationId="{0C4D976B-512F-42D4-90EF-63DF6FE0064A}"/>
          </ac:spMkLst>
        </pc:spChg>
        <pc:spChg chg="add del mod">
          <ac:chgData name="itpro guide" userId="1535074a45cce87e" providerId="LiveId" clId="{0FC60E12-C947-4E48-A6EF-BB87F4D41D14}" dt="2020-06-26T15:56:24.112" v="320" actId="478"/>
          <ac:spMkLst>
            <pc:docMk/>
            <pc:sldMk cId="4001550566" sldId="366"/>
            <ac:spMk id="31" creationId="{D097B5CC-F712-43B6-A179-61292C883144}"/>
          </ac:spMkLst>
        </pc:spChg>
        <pc:spChg chg="add mod">
          <ac:chgData name="itpro guide" userId="1535074a45cce87e" providerId="LiveId" clId="{0FC60E12-C947-4E48-A6EF-BB87F4D41D14}" dt="2020-06-26T15:57:53.754" v="351" actId="1076"/>
          <ac:spMkLst>
            <pc:docMk/>
            <pc:sldMk cId="4001550566" sldId="366"/>
            <ac:spMk id="36" creationId="{0D7B1EA1-300D-4AFD-BE36-66E13C95C943}"/>
          </ac:spMkLst>
        </pc:spChg>
        <pc:spChg chg="add del mod">
          <ac:chgData name="itpro guide" userId="1535074a45cce87e" providerId="LiveId" clId="{0FC60E12-C947-4E48-A6EF-BB87F4D41D14}" dt="2020-06-26T15:58:27.643" v="357"/>
          <ac:spMkLst>
            <pc:docMk/>
            <pc:sldMk cId="4001550566" sldId="366"/>
            <ac:spMk id="37" creationId="{DA183A8E-C926-4D01-AFEA-5A2F369F3114}"/>
          </ac:spMkLst>
        </pc:spChg>
        <pc:spChg chg="add mod">
          <ac:chgData name="itpro guide" userId="1535074a45cce87e" providerId="LiveId" clId="{0FC60E12-C947-4E48-A6EF-BB87F4D41D14}" dt="2020-06-26T15:59:09.427" v="389" actId="1076"/>
          <ac:spMkLst>
            <pc:docMk/>
            <pc:sldMk cId="4001550566" sldId="366"/>
            <ac:spMk id="40" creationId="{B223D846-4117-4780-9DF4-A4C3387DCE9A}"/>
          </ac:spMkLst>
        </pc:spChg>
        <pc:spChg chg="add mod">
          <ac:chgData name="itpro guide" userId="1535074a45cce87e" providerId="LiveId" clId="{0FC60E12-C947-4E48-A6EF-BB87F4D41D14}" dt="2020-06-26T15:59:51.955" v="398" actId="1076"/>
          <ac:spMkLst>
            <pc:docMk/>
            <pc:sldMk cId="4001550566" sldId="366"/>
            <ac:spMk id="41" creationId="{0654C259-B5C8-4A5E-B97C-5A997602EFD7}"/>
          </ac:spMkLst>
        </pc:spChg>
        <pc:spChg chg="add mod">
          <ac:chgData name="itpro guide" userId="1535074a45cce87e" providerId="LiveId" clId="{0FC60E12-C947-4E48-A6EF-BB87F4D41D14}" dt="2020-06-26T16:03:54.410" v="568" actId="1076"/>
          <ac:spMkLst>
            <pc:docMk/>
            <pc:sldMk cId="4001550566" sldId="366"/>
            <ac:spMk id="42" creationId="{092333E1-22E8-47BA-B491-17A7028928E8}"/>
          </ac:spMkLst>
        </pc:sp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8" creationId="{5E939073-5402-49CE-B264-C5F3E7821D4B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1" creationId="{8F59F52D-0E34-4156-8BD2-81E247E732D6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2" creationId="{9EB15328-F090-4D53-A2F5-97391D910E6F}"/>
          </ac:picMkLst>
        </pc:picChg>
        <pc:picChg chg="add mod">
          <ac:chgData name="itpro guide" userId="1535074a45cce87e" providerId="LiveId" clId="{0FC60E12-C947-4E48-A6EF-BB87F4D41D14}" dt="2020-06-26T15:53:03.737" v="196" actId="1076"/>
          <ac:picMkLst>
            <pc:docMk/>
            <pc:sldMk cId="4001550566" sldId="366"/>
            <ac:picMk id="14" creationId="{A3F32564-CFB6-4F10-B5B1-2BD19E339AEB}"/>
          </ac:picMkLst>
        </pc:picChg>
        <pc:picChg chg="add del mod">
          <ac:chgData name="itpro guide" userId="1535074a45cce87e" providerId="LiveId" clId="{0FC60E12-C947-4E48-A6EF-BB87F4D41D14}" dt="2020-06-26T15:54:53.179" v="290" actId="478"/>
          <ac:picMkLst>
            <pc:docMk/>
            <pc:sldMk cId="4001550566" sldId="366"/>
            <ac:picMk id="20" creationId="{5900E95A-1D51-42F8-B7CE-223F3D1F6872}"/>
          </ac:picMkLst>
        </pc:picChg>
        <pc:picChg chg="add del mod">
          <ac:chgData name="itpro guide" userId="1535074a45cce87e" providerId="LiveId" clId="{0FC60E12-C947-4E48-A6EF-BB87F4D41D14}" dt="2020-06-26T15:54:50.578" v="287" actId="478"/>
          <ac:picMkLst>
            <pc:docMk/>
            <pc:sldMk cId="4001550566" sldId="366"/>
            <ac:picMk id="22" creationId="{29B92F42-A893-4CDF-B262-CC0F9CE5133B}"/>
          </ac:picMkLst>
        </pc:picChg>
        <pc:picChg chg="add del mod">
          <ac:chgData name="itpro guide" userId="1535074a45cce87e" providerId="LiveId" clId="{0FC60E12-C947-4E48-A6EF-BB87F4D41D14}" dt="2020-06-26T15:54:50.162" v="286" actId="478"/>
          <ac:picMkLst>
            <pc:docMk/>
            <pc:sldMk cId="4001550566" sldId="366"/>
            <ac:picMk id="23" creationId="{ABAE8CD2-0360-4C90-87C1-AB017AF36932}"/>
          </ac:picMkLst>
        </pc:picChg>
        <pc:picChg chg="add del mod">
          <ac:chgData name="itpro guide" userId="1535074a45cce87e" providerId="LiveId" clId="{0FC60E12-C947-4E48-A6EF-BB87F4D41D14}" dt="2020-06-26T15:54:44.293" v="283" actId="478"/>
          <ac:picMkLst>
            <pc:docMk/>
            <pc:sldMk cId="4001550566" sldId="366"/>
            <ac:picMk id="24" creationId="{7BA0E0BB-4DA7-47E4-8C55-06132E582919}"/>
          </ac:picMkLst>
        </pc:picChg>
        <pc:picChg chg="add mod">
          <ac:chgData name="itpro guide" userId="1535074a45cce87e" providerId="LiveId" clId="{0FC60E12-C947-4E48-A6EF-BB87F4D41D14}" dt="2020-06-26T15:55:56.706" v="313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0FC60E12-C947-4E48-A6EF-BB87F4D41D14}" dt="2020-06-26T15:56:26.171" v="321" actId="478"/>
          <ac:picMkLst>
            <pc:docMk/>
            <pc:sldMk cId="4001550566" sldId="366"/>
            <ac:picMk id="30" creationId="{0FC5CE55-AD96-4E5E-A543-FDC98DD3F171}"/>
          </ac:picMkLst>
        </pc:picChg>
        <pc:picChg chg="add mod">
          <ac:chgData name="itpro guide" userId="1535074a45cce87e" providerId="LiveId" clId="{0FC60E12-C947-4E48-A6EF-BB87F4D41D14}" dt="2020-06-26T15:57:31.165" v="326" actId="207"/>
          <ac:picMkLst>
            <pc:docMk/>
            <pc:sldMk cId="4001550566" sldId="366"/>
            <ac:picMk id="35" creationId="{9D46297B-F24C-4FFC-A5DE-59F6591EE5C2}"/>
          </ac:picMkLst>
        </pc:picChg>
        <pc:picChg chg="add mod">
          <ac:chgData name="itpro guide" userId="1535074a45cce87e" providerId="LiveId" clId="{0FC60E12-C947-4E48-A6EF-BB87F4D41D14}" dt="2020-06-26T15:58:50.026" v="361" actId="1076"/>
          <ac:picMkLst>
            <pc:docMk/>
            <pc:sldMk cId="4001550566" sldId="366"/>
            <ac:picMk id="39" creationId="{0AB54D44-DC5A-4AA0-BCFC-4689156425E7}"/>
          </ac:picMkLst>
        </pc:picChg>
        <pc:picChg chg="add mod">
          <ac:chgData name="itpro guide" userId="1535074a45cce87e" providerId="LiveId" clId="{0FC60E12-C947-4E48-A6EF-BB87F4D41D14}" dt="2020-06-26T16:01:56.226" v="497" actId="1076"/>
          <ac:picMkLst>
            <pc:docMk/>
            <pc:sldMk cId="4001550566" sldId="366"/>
            <ac:picMk id="43" creationId="{514466E7-3C22-48B3-ABB3-FF67216C9246}"/>
          </ac:picMkLst>
        </pc:picChg>
        <pc:picChg chg="add mod">
          <ac:chgData name="itpro guide" userId="1535074a45cce87e" providerId="LiveId" clId="{0FC60E12-C947-4E48-A6EF-BB87F4D41D14}" dt="2020-06-26T16:01:54.907" v="496" actId="1076"/>
          <ac:picMkLst>
            <pc:docMk/>
            <pc:sldMk cId="4001550566" sldId="366"/>
            <ac:picMk id="44" creationId="{B2AF474E-2A0F-4A0D-982F-E51B584E6A7C}"/>
          </ac:picMkLst>
        </pc:picChg>
        <pc:picChg chg="add mod">
          <ac:chgData name="itpro guide" userId="1535074a45cce87e" providerId="LiveId" clId="{0FC60E12-C947-4E48-A6EF-BB87F4D41D14}" dt="2020-06-26T16:01:59.978" v="499" actId="1076"/>
          <ac:picMkLst>
            <pc:docMk/>
            <pc:sldMk cId="4001550566" sldId="366"/>
            <ac:picMk id="45" creationId="{062F242E-5475-4CCB-868E-FAF98864CE9C}"/>
          </ac:picMkLst>
        </pc:picChg>
        <pc:picChg chg="add mod">
          <ac:chgData name="itpro guide" userId="1535074a45cce87e" providerId="LiveId" clId="{0FC60E12-C947-4E48-A6EF-BB87F4D41D14}" dt="2020-06-26T16:02:09.354" v="502" actId="1076"/>
          <ac:picMkLst>
            <pc:docMk/>
            <pc:sldMk cId="4001550566" sldId="366"/>
            <ac:picMk id="46" creationId="{DAEA4811-8D7A-48E5-BAE2-014A2999F8F1}"/>
          </ac:picMkLst>
        </pc:picChg>
        <pc:cxnChg chg="add mod">
          <ac:chgData name="itpro guide" userId="1535074a45cce87e" providerId="LiveId" clId="{0FC60E12-C947-4E48-A6EF-BB87F4D41D14}" dt="2020-06-26T15:56:58.010" v="323" actId="693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addSp modSp add mod">
        <pc:chgData name="itpro guide" userId="1535074a45cce87e" providerId="LiveId" clId="{0FC60E12-C947-4E48-A6EF-BB87F4D41D14}" dt="2020-06-26T16:22:56.323" v="693" actId="1076"/>
        <pc:sldMkLst>
          <pc:docMk/>
          <pc:sldMk cId="1926558707" sldId="367"/>
        </pc:sldMkLst>
        <pc:spChg chg="mod">
          <ac:chgData name="itpro guide" userId="1535074a45cce87e" providerId="LiveId" clId="{0FC60E12-C947-4E48-A6EF-BB87F4D41D14}" dt="2020-06-26T16:17:54.084" v="626" actId="113"/>
          <ac:spMkLst>
            <pc:docMk/>
            <pc:sldMk cId="1926558707" sldId="367"/>
            <ac:spMk id="5" creationId="{AC7CEDDC-0506-4529-ABD5-5342B1E73E8A}"/>
          </ac:spMkLst>
        </pc:spChg>
        <pc:spChg chg="mod">
          <ac:chgData name="itpro guide" userId="1535074a45cce87e" providerId="LiveId" clId="{0FC60E12-C947-4E48-A6EF-BB87F4D41D14}" dt="2020-06-26T16:20:49.205" v="673" actId="20577"/>
          <ac:spMkLst>
            <pc:docMk/>
            <pc:sldMk cId="1926558707" sldId="367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22:56.323" v="693" actId="1076"/>
          <ac:spMkLst>
            <pc:docMk/>
            <pc:sldMk cId="1926558707" sldId="367"/>
            <ac:spMk id="33" creationId="{295EA309-FEA8-4343-9D4E-6FE2AA326B6A}"/>
          </ac:spMkLst>
        </pc:spChg>
        <pc:spChg chg="add mod">
          <ac:chgData name="itpro guide" userId="1535074a45cce87e" providerId="LiveId" clId="{0FC60E12-C947-4E48-A6EF-BB87F4D41D14}" dt="2020-06-26T16:19:24.595" v="653" actId="1076"/>
          <ac:spMkLst>
            <pc:docMk/>
            <pc:sldMk cId="1926558707" sldId="367"/>
            <ac:spMk id="36" creationId="{0F5FAD62-A6B5-4C7E-AB5F-B636A5D1C7EC}"/>
          </ac:spMkLst>
        </pc:spChg>
        <pc:picChg chg="add mod">
          <ac:chgData name="itpro guide" userId="1535074a45cce87e" providerId="LiveId" clId="{0FC60E12-C947-4E48-A6EF-BB87F4D41D14}" dt="2020-06-26T16:18:31.266" v="629" actId="1076"/>
          <ac:picMkLst>
            <pc:docMk/>
            <pc:sldMk cId="1926558707" sldId="367"/>
            <ac:picMk id="4" creationId="{3FD468F5-6BA8-400E-A79F-148C9F0FDAD7}"/>
          </ac:picMkLst>
        </pc:picChg>
        <pc:picChg chg="add mod">
          <ac:chgData name="itpro guide" userId="1535074a45cce87e" providerId="LiveId" clId="{0FC60E12-C947-4E48-A6EF-BB87F4D41D14}" dt="2020-06-26T16:21:19.371" v="677" actId="1076"/>
          <ac:picMkLst>
            <pc:docMk/>
            <pc:sldMk cId="1926558707" sldId="367"/>
            <ac:picMk id="25" creationId="{32906E8E-9506-473E-AF37-766045ABE8F3}"/>
          </ac:picMkLst>
        </pc:picChg>
        <pc:picChg chg="add mod">
          <ac:chgData name="itpro guide" userId="1535074a45cce87e" providerId="LiveId" clId="{0FC60E12-C947-4E48-A6EF-BB87F4D41D14}" dt="2020-06-26T16:19:04.460" v="634" actId="1076"/>
          <ac:picMkLst>
            <pc:docMk/>
            <pc:sldMk cId="1926558707" sldId="367"/>
            <ac:picMk id="35" creationId="{2769C6F0-CB9B-41B6-AFDF-A84DC50AFA95}"/>
          </ac:picMkLst>
        </pc:picChg>
        <pc:cxnChg chg="add mod">
          <ac:chgData name="itpro guide" userId="1535074a45cce87e" providerId="LiveId" clId="{0FC60E12-C947-4E48-A6EF-BB87F4D41D14}" dt="2020-06-26T16:21:23.739" v="678" actId="14100"/>
          <ac:cxnSpMkLst>
            <pc:docMk/>
            <pc:sldMk cId="1926558707" sldId="367"/>
            <ac:cxnSpMk id="7" creationId="{06C04CD7-5D29-41F7-AB72-234EE2EE80A3}"/>
          </ac:cxnSpMkLst>
        </pc:cxnChg>
      </pc:sldChg>
      <pc:sldChg chg="addSp delSp modSp add mod">
        <pc:chgData name="itpro guide" userId="1535074a45cce87e" providerId="LiveId" clId="{0FC60E12-C947-4E48-A6EF-BB87F4D41D14}" dt="2020-06-28T10:34:22.495" v="1287" actId="732"/>
        <pc:sldMkLst>
          <pc:docMk/>
          <pc:sldMk cId="1816163709" sldId="368"/>
        </pc:sldMkLst>
        <pc:spChg chg="mod">
          <ac:chgData name="itpro guide" userId="1535074a45cce87e" providerId="LiveId" clId="{0FC60E12-C947-4E48-A6EF-BB87F4D41D14}" dt="2020-06-26T16:25:55.876" v="696" actId="113"/>
          <ac:spMkLst>
            <pc:docMk/>
            <pc:sldMk cId="1816163709" sldId="368"/>
            <ac:spMk id="5" creationId="{AC7CEDDC-0506-4529-ABD5-5342B1E73E8A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8" creationId="{09E45C35-AF1C-4D16-9141-5F98B9196420}"/>
          </ac:spMkLst>
        </pc:spChg>
        <pc:spChg chg="mod topLvl">
          <ac:chgData name="itpro guide" userId="1535074a45cce87e" providerId="LiveId" clId="{0FC60E12-C947-4E48-A6EF-BB87F4D41D14}" dt="2020-06-28T10:21:11.419" v="1283" actId="1076"/>
          <ac:spMkLst>
            <pc:docMk/>
            <pc:sldMk cId="1816163709" sldId="368"/>
            <ac:spMk id="9" creationId="{D80991F2-7C1D-491C-8480-1373559E8E8B}"/>
          </ac:spMkLst>
        </pc:spChg>
        <pc:spChg chg="mod topLvl">
          <ac:chgData name="itpro guide" userId="1535074a45cce87e" providerId="LiveId" clId="{0FC60E12-C947-4E48-A6EF-BB87F4D41D14}" dt="2020-06-28T10:18:55.911" v="1260" actId="1076"/>
          <ac:spMkLst>
            <pc:docMk/>
            <pc:sldMk cId="1816163709" sldId="368"/>
            <ac:spMk id="11" creationId="{A106A1D2-53C1-4C6F-A82F-37066FB941AE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5" creationId="{326FC505-F5E8-402A-8D87-E4086D15E2D2}"/>
          </ac:spMkLst>
        </pc:spChg>
        <pc:spChg chg="mod topLvl">
          <ac:chgData name="itpro guide" userId="1535074a45cce87e" providerId="LiveId" clId="{0FC60E12-C947-4E48-A6EF-BB87F4D41D14}" dt="2020-06-28T10:16:16.504" v="1247" actId="1076"/>
          <ac:spMkLst>
            <pc:docMk/>
            <pc:sldMk cId="1816163709" sldId="368"/>
            <ac:spMk id="16" creationId="{B82BFE2E-89F4-4C86-AAFF-5F3C86044B8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7" creationId="{9981846F-0238-4290-957E-64F6B4B20E5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8" creationId="{AE7919EC-2A15-4FF3-89CE-6F5689054D99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0" creationId="{EF60D8B9-88E7-4661-BE53-150748BDAF06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39:50.906" v="741"/>
          <ac:spMkLst>
            <pc:docMk/>
            <pc:sldMk cId="1816163709" sldId="368"/>
            <ac:spMk id="33" creationId="{295EA309-FEA8-4343-9D4E-6FE2AA326B6A}"/>
          </ac:spMkLst>
        </pc:spChg>
        <pc:spChg chg="mod">
          <ac:chgData name="itpro guide" userId="1535074a45cce87e" providerId="LiveId" clId="{0FC60E12-C947-4E48-A6EF-BB87F4D41D14}" dt="2020-06-28T10:18:46.032" v="1257" actId="1076"/>
          <ac:spMkLst>
            <pc:docMk/>
            <pc:sldMk cId="1816163709" sldId="368"/>
            <ac:spMk id="36" creationId="{0F5FAD62-A6B5-4C7E-AB5F-B636A5D1C7EC}"/>
          </ac:spMkLst>
        </pc:spChg>
        <pc:spChg chg="add mod">
          <ac:chgData name="itpro guide" userId="1535074a45cce87e" providerId="LiveId" clId="{0FC60E12-C947-4E48-A6EF-BB87F4D41D14}" dt="2020-06-26T16:40:47.666" v="768" actId="1076"/>
          <ac:spMkLst>
            <pc:docMk/>
            <pc:sldMk cId="1816163709" sldId="368"/>
            <ac:spMk id="39" creationId="{970F9A86-00E7-4346-B357-38119AB7EF9E}"/>
          </ac:spMkLst>
        </pc:spChg>
        <pc:spChg chg="add mod">
          <ac:chgData name="itpro guide" userId="1535074a45cce87e" providerId="LiveId" clId="{0FC60E12-C947-4E48-A6EF-BB87F4D41D14}" dt="2020-06-28T10:21:14.121" v="1284" actId="1076"/>
          <ac:spMkLst>
            <pc:docMk/>
            <pc:sldMk cId="1816163709" sldId="368"/>
            <ac:spMk id="40" creationId="{5FEACEE4-54B2-486A-8F16-58F31C8203C6}"/>
          </ac:spMkLst>
        </pc:spChg>
        <pc:grpChg chg="del">
          <ac:chgData name="itpro guide" userId="1535074a45cce87e" providerId="LiveId" clId="{0FC60E12-C947-4E48-A6EF-BB87F4D41D14}" dt="2020-06-28T10:16:10.353" v="1246" actId="165"/>
          <ac:grpSpMkLst>
            <pc:docMk/>
            <pc:sldMk cId="1816163709" sldId="368"/>
            <ac:grpSpMk id="34" creationId="{7937A659-5DDD-4265-B5C5-A8208C410F0D}"/>
          </ac:grpSpMkLst>
        </pc:grpChg>
        <pc:picChg chg="mod">
          <ac:chgData name="itpro guide" userId="1535074a45cce87e" providerId="LiveId" clId="{0FC60E12-C947-4E48-A6EF-BB87F4D41D14}" dt="2020-06-26T16:28:55.387" v="728" actId="1076"/>
          <ac:picMkLst>
            <pc:docMk/>
            <pc:sldMk cId="1816163709" sldId="368"/>
            <ac:picMk id="4" creationId="{3FD468F5-6BA8-400E-A79F-148C9F0FDAD7}"/>
          </ac:picMkLst>
        </pc:picChg>
        <pc:picChg chg="mod topLvl">
          <ac:chgData name="itpro guide" userId="1535074a45cce87e" providerId="LiveId" clId="{0FC60E12-C947-4E48-A6EF-BB87F4D41D14}" dt="2020-06-28T10:18:39.343" v="1255" actId="1076"/>
          <ac:picMkLst>
            <pc:docMk/>
            <pc:sldMk cId="1816163709" sldId="368"/>
            <ac:picMk id="10" creationId="{430E8F0F-6F83-4836-A4DF-641D205EC169}"/>
          </ac:picMkLst>
        </pc:picChg>
        <pc:picChg chg="mod topLvl">
          <ac:chgData name="itpro guide" userId="1535074a45cce87e" providerId="LiveId" clId="{0FC60E12-C947-4E48-A6EF-BB87F4D41D14}" dt="2020-06-28T10:16:28.688" v="1251" actId="1076"/>
          <ac:picMkLst>
            <pc:docMk/>
            <pc:sldMk cId="1816163709" sldId="368"/>
            <ac:picMk id="12" creationId="{B6ABCB11-DC5E-4F8D-A27D-E6654F038333}"/>
          </ac:picMkLst>
        </pc:picChg>
        <pc:picChg chg="mod topLvl">
          <ac:chgData name="itpro guide" userId="1535074a45cce87e" providerId="LiveId" clId="{0FC60E12-C947-4E48-A6EF-BB87F4D41D14}" dt="2020-06-28T10:16:18.320" v="1248" actId="1076"/>
          <ac:picMkLst>
            <pc:docMk/>
            <pc:sldMk cId="1816163709" sldId="368"/>
            <ac:picMk id="13" creationId="{1955A5DA-1895-421E-B33A-8E8C9E4CEE4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4" creationId="{39A3D953-4EE4-459D-B050-3A416FFA6E3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9" creationId="{2E3A6F30-AE7E-48CA-8FD8-B9F6D3B59F2A}"/>
          </ac:picMkLst>
        </pc:picChg>
        <pc:picChg chg="add mod ord modCrop">
          <ac:chgData name="itpro guide" userId="1535074a45cce87e" providerId="LiveId" clId="{0FC60E12-C947-4E48-A6EF-BB87F4D41D14}" dt="2020-06-28T10:34:22.495" v="1287" actId="732"/>
          <ac:picMkLst>
            <pc:docMk/>
            <pc:sldMk cId="1816163709" sldId="368"/>
            <ac:picMk id="21" creationId="{4288C473-EC76-4945-AA89-EEDB57E0AA36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2" creationId="{FE23C7B0-5D96-4A4A-87A9-32B5046EE1AB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3" creationId="{1CCE7B97-BDC4-40DF-9034-F04E6D6C0E00}"/>
          </ac:picMkLst>
        </pc:picChg>
        <pc:picChg chg="mod">
          <ac:chgData name="itpro guide" userId="1535074a45cce87e" providerId="LiveId" clId="{0FC60E12-C947-4E48-A6EF-BB87F4D41D14}" dt="2020-06-28T10:33:57.079" v="1285" actId="1076"/>
          <ac:picMkLst>
            <pc:docMk/>
            <pc:sldMk cId="1816163709" sldId="368"/>
            <ac:picMk id="25" creationId="{32906E8E-9506-473E-AF37-766045ABE8F3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6" creationId="{CE0BDF68-1587-4AA3-82BE-1AAA1A4DEAC7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7" creationId="{F0757478-D1C8-46D8-A403-E291780BCF04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8" creationId="{4A9127A5-CF3C-47D0-80DB-E6EBB4BEEE12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9" creationId="{6C86C5A0-0184-4068-BC80-B4F1C40C818E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30" creationId="{40D17595-403C-4D6D-85C1-9E99AA8A3A35}"/>
          </ac:picMkLst>
        </pc:picChg>
        <pc:picChg chg="mod">
          <ac:chgData name="itpro guide" userId="1535074a45cce87e" providerId="LiveId" clId="{0FC60E12-C947-4E48-A6EF-BB87F4D41D14}" dt="2020-06-28T10:18:49.607" v="1258" actId="1076"/>
          <ac:picMkLst>
            <pc:docMk/>
            <pc:sldMk cId="1816163709" sldId="368"/>
            <ac:picMk id="35" creationId="{2769C6F0-CB9B-41B6-AFDF-A84DC50AFA95}"/>
          </ac:picMkLst>
        </pc:picChg>
        <pc:picChg chg="add mod">
          <ac:chgData name="itpro guide" userId="1535074a45cce87e" providerId="LiveId" clId="{0FC60E12-C947-4E48-A6EF-BB87F4D41D14}" dt="2020-06-28T10:19:03.872" v="1263" actId="1076"/>
          <ac:picMkLst>
            <pc:docMk/>
            <pc:sldMk cId="1816163709" sldId="368"/>
            <ac:picMk id="38" creationId="{658AE356-5260-4AE2-8BDB-37F9A7077319}"/>
          </ac:picMkLst>
        </pc:picChg>
        <pc:cxnChg chg="mod">
          <ac:chgData name="itpro guide" userId="1535074a45cce87e" providerId="LiveId" clId="{0FC60E12-C947-4E48-A6EF-BB87F4D41D14}" dt="2020-06-28T10:21:00.120" v="1281" actId="14100"/>
          <ac:cxnSpMkLst>
            <pc:docMk/>
            <pc:sldMk cId="1816163709" sldId="368"/>
            <ac:cxnSpMk id="7" creationId="{06C04CD7-5D29-41F7-AB72-234EE2EE80A3}"/>
          </ac:cxnSpMkLst>
        </pc:cxnChg>
        <pc:cxnChg chg="mod topLvl">
          <ac:chgData name="itpro guide" userId="1535074a45cce87e" providerId="LiveId" clId="{0FC60E12-C947-4E48-A6EF-BB87F4D41D14}" dt="2020-06-28T10:16:10.353" v="1246" actId="165"/>
          <ac:cxnSpMkLst>
            <pc:docMk/>
            <pc:sldMk cId="1816163709" sldId="368"/>
            <ac:cxnSpMk id="32" creationId="{53627075-D113-4944-87B1-FA56548529BF}"/>
          </ac:cxnSpMkLst>
        </pc:cxnChg>
        <pc:cxnChg chg="add mod">
          <ac:chgData name="itpro guide" userId="1535074a45cce87e" providerId="LiveId" clId="{0FC60E12-C947-4E48-A6EF-BB87F4D41D14}" dt="2020-06-26T16:40:16.179" v="744" actId="1582"/>
          <ac:cxnSpMkLst>
            <pc:docMk/>
            <pc:sldMk cId="1816163709" sldId="368"/>
            <ac:cxnSpMk id="37" creationId="{FE7EFC92-310B-4F92-9BA3-D8B402318473}"/>
          </ac:cxnSpMkLst>
        </pc:cxnChg>
      </pc:sldChg>
      <pc:sldChg chg="modSp new del mod">
        <pc:chgData name="itpro guide" userId="1535074a45cce87e" providerId="LiveId" clId="{0FC60E12-C947-4E48-A6EF-BB87F4D41D14}" dt="2020-06-26T19:28:26.856" v="796" actId="47"/>
        <pc:sldMkLst>
          <pc:docMk/>
          <pc:sldMk cId="1039685872" sldId="369"/>
        </pc:sldMkLst>
        <pc:spChg chg="mod">
          <ac:chgData name="itpro guide" userId="1535074a45cce87e" providerId="LiveId" clId="{0FC60E12-C947-4E48-A6EF-BB87F4D41D14}" dt="2020-06-26T16:41:11.261" v="795" actId="20577"/>
          <ac:spMkLst>
            <pc:docMk/>
            <pc:sldMk cId="1039685872" sldId="369"/>
            <ac:spMk id="5" creationId="{DDA3AED9-E946-4197-828F-BDE9D81AD230}"/>
          </ac:spMkLst>
        </pc:spChg>
      </pc:sldChg>
      <pc:sldChg chg="addSp delSp modSp new mod">
        <pc:chgData name="itpro guide" userId="1535074a45cce87e" providerId="LiveId" clId="{0FC60E12-C947-4E48-A6EF-BB87F4D41D14}" dt="2020-06-28T10:07:03.039" v="1245" actId="1076"/>
        <pc:sldMkLst>
          <pc:docMk/>
          <pc:sldMk cId="1738685531" sldId="369"/>
        </pc:sldMkLst>
        <pc:spChg chg="del">
          <ac:chgData name="itpro guide" userId="1535074a45cce87e" providerId="LiveId" clId="{0FC60E12-C947-4E48-A6EF-BB87F4D41D14}" dt="2020-06-28T09:59:38.224" v="1010" actId="478"/>
          <ac:spMkLst>
            <pc:docMk/>
            <pc:sldMk cId="1738685531" sldId="369"/>
            <ac:spMk id="2" creationId="{9FF5B054-9E5C-4AF3-8D55-86D7539C77F5}"/>
          </ac:spMkLst>
        </pc:spChg>
        <pc:spChg chg="del">
          <ac:chgData name="itpro guide" userId="1535074a45cce87e" providerId="LiveId" clId="{0FC60E12-C947-4E48-A6EF-BB87F4D41D14}" dt="2020-06-28T10:06:14.088" v="1176" actId="478"/>
          <ac:spMkLst>
            <pc:docMk/>
            <pc:sldMk cId="1738685531" sldId="369"/>
            <ac:spMk id="4" creationId="{F50AF443-EDDB-410B-8707-4FCFDB128C5E}"/>
          </ac:spMkLst>
        </pc:spChg>
        <pc:spChg chg="mod">
          <ac:chgData name="itpro guide" userId="1535074a45cce87e" providerId="LiveId" clId="{0FC60E12-C947-4E48-A6EF-BB87F4D41D14}" dt="2020-06-28T09:58:23.352" v="978" actId="20577"/>
          <ac:spMkLst>
            <pc:docMk/>
            <pc:sldMk cId="1738685531" sldId="369"/>
            <ac:spMk id="5" creationId="{4CB66339-EABF-46E0-886F-500B449417AE}"/>
          </ac:spMkLst>
        </pc:spChg>
        <pc:spChg chg="add mod">
          <ac:chgData name="itpro guide" userId="1535074a45cce87e" providerId="LiveId" clId="{0FC60E12-C947-4E48-A6EF-BB87F4D41D14}" dt="2020-06-28T10:03:29.960" v="1101" actId="1076"/>
          <ac:spMkLst>
            <pc:docMk/>
            <pc:sldMk cId="1738685531" sldId="369"/>
            <ac:spMk id="7" creationId="{F78E5035-944D-4537-8F67-060EFC08BA55}"/>
          </ac:spMkLst>
        </pc:spChg>
        <pc:spChg chg="add mod">
          <ac:chgData name="itpro guide" userId="1535074a45cce87e" providerId="LiveId" clId="{0FC60E12-C947-4E48-A6EF-BB87F4D41D14}" dt="2020-06-28T10:04:11.224" v="1140" actId="1076"/>
          <ac:spMkLst>
            <pc:docMk/>
            <pc:sldMk cId="1738685531" sldId="369"/>
            <ac:spMk id="10" creationId="{708BED24-1F95-4A5F-B134-05C798160D15}"/>
          </ac:spMkLst>
        </pc:spChg>
        <pc:spChg chg="add del mod">
          <ac:chgData name="itpro guide" userId="1535074a45cce87e" providerId="LiveId" clId="{0FC60E12-C947-4E48-A6EF-BB87F4D41D14}" dt="2020-06-28T10:03:13.933" v="1096"/>
          <ac:spMkLst>
            <pc:docMk/>
            <pc:sldMk cId="1738685531" sldId="369"/>
            <ac:spMk id="15" creationId="{E9C0C661-A8DF-4C8B-BC26-968E0D46357A}"/>
          </ac:spMkLst>
        </pc:spChg>
        <pc:spChg chg="add mod">
          <ac:chgData name="itpro guide" userId="1535074a45cce87e" providerId="LiveId" clId="{0FC60E12-C947-4E48-A6EF-BB87F4D41D14}" dt="2020-06-28T10:03:23.623" v="1099" actId="1076"/>
          <ac:spMkLst>
            <pc:docMk/>
            <pc:sldMk cId="1738685531" sldId="369"/>
            <ac:spMk id="16" creationId="{18C8A297-74FC-407D-86CF-FC70BEB7CBE4}"/>
          </ac:spMkLst>
        </pc:spChg>
        <pc:spChg chg="add mod">
          <ac:chgData name="itpro guide" userId="1535074a45cce87e" providerId="LiveId" clId="{0FC60E12-C947-4E48-A6EF-BB87F4D41D14}" dt="2020-06-28T10:05:28.944" v="1156" actId="1076"/>
          <ac:spMkLst>
            <pc:docMk/>
            <pc:sldMk cId="1738685531" sldId="369"/>
            <ac:spMk id="17" creationId="{299DA794-185B-465A-BEA9-9BDF9ECB0405}"/>
          </ac:spMkLst>
        </pc:spChg>
        <pc:spChg chg="add mod">
          <ac:chgData name="itpro guide" userId="1535074a45cce87e" providerId="LiveId" clId="{0FC60E12-C947-4E48-A6EF-BB87F4D41D14}" dt="2020-06-28T10:04:36.271" v="1152" actId="1076"/>
          <ac:spMkLst>
            <pc:docMk/>
            <pc:sldMk cId="1738685531" sldId="369"/>
            <ac:spMk id="18" creationId="{474B2AB7-37E3-4B64-9469-A350EFF13371}"/>
          </ac:spMkLst>
        </pc:spChg>
        <pc:spChg chg="add mod">
          <ac:chgData name="itpro guide" userId="1535074a45cce87e" providerId="LiveId" clId="{0FC60E12-C947-4E48-A6EF-BB87F4D41D14}" dt="2020-06-28T10:04:47.126" v="1154" actId="14100"/>
          <ac:spMkLst>
            <pc:docMk/>
            <pc:sldMk cId="1738685531" sldId="369"/>
            <ac:spMk id="19" creationId="{470BA94F-5A0A-4A39-9BFB-FBBC62307B18}"/>
          </ac:spMkLst>
        </pc:spChg>
        <pc:spChg chg="add del mod">
          <ac:chgData name="itpro guide" userId="1535074a45cce87e" providerId="LiveId" clId="{0FC60E12-C947-4E48-A6EF-BB87F4D41D14}" dt="2020-06-28T10:06:14.089" v="1178"/>
          <ac:spMkLst>
            <pc:docMk/>
            <pc:sldMk cId="1738685531" sldId="369"/>
            <ac:spMk id="20" creationId="{3EF8896B-F332-4E0B-B31D-F9F4F8DF6613}"/>
          </ac:spMkLst>
        </pc:spChg>
        <pc:spChg chg="add mod">
          <ac:chgData name="itpro guide" userId="1535074a45cce87e" providerId="LiveId" clId="{0FC60E12-C947-4E48-A6EF-BB87F4D41D14}" dt="2020-06-28T10:05:46.079" v="1175" actId="1076"/>
          <ac:spMkLst>
            <pc:docMk/>
            <pc:sldMk cId="1738685531" sldId="369"/>
            <ac:spMk id="21" creationId="{E53DC85D-0599-462E-ADD5-B260B8AEA06A}"/>
          </ac:spMkLst>
        </pc:spChg>
        <pc:spChg chg="add mod">
          <ac:chgData name="itpro guide" userId="1535074a45cce87e" providerId="LiveId" clId="{0FC60E12-C947-4E48-A6EF-BB87F4D41D14}" dt="2020-06-28T10:06:39.271" v="1229" actId="1076"/>
          <ac:spMkLst>
            <pc:docMk/>
            <pc:sldMk cId="1738685531" sldId="369"/>
            <ac:spMk id="22" creationId="{6546E7B8-AE6F-4D17-AEB8-CBC1EAB08319}"/>
          </ac:spMkLst>
        </pc:spChg>
        <pc:spChg chg="add mod">
          <ac:chgData name="itpro guide" userId="1535074a45cce87e" providerId="LiveId" clId="{0FC60E12-C947-4E48-A6EF-BB87F4D41D14}" dt="2020-06-28T10:07:03.039" v="1245" actId="1076"/>
          <ac:spMkLst>
            <pc:docMk/>
            <pc:sldMk cId="1738685531" sldId="369"/>
            <ac:spMk id="23" creationId="{A4DE47AD-F198-47EB-B540-DD0C03347E39}"/>
          </ac:spMkLst>
        </pc:spChg>
        <pc:picChg chg="add mod">
          <ac:chgData name="itpro guide" userId="1535074a45cce87e" providerId="LiveId" clId="{0FC60E12-C947-4E48-A6EF-BB87F4D41D14}" dt="2020-06-28T10:03:27.192" v="1100" actId="1076"/>
          <ac:picMkLst>
            <pc:docMk/>
            <pc:sldMk cId="1738685531" sldId="369"/>
            <ac:picMk id="6" creationId="{88A9B314-53E9-453D-ADA2-BDE427535B5D}"/>
          </ac:picMkLst>
        </pc:picChg>
        <pc:picChg chg="add mod">
          <ac:chgData name="itpro guide" userId="1535074a45cce87e" providerId="LiveId" clId="{0FC60E12-C947-4E48-A6EF-BB87F4D41D14}" dt="2020-06-28T10:02:34.783" v="1087" actId="1076"/>
          <ac:picMkLst>
            <pc:docMk/>
            <pc:sldMk cId="1738685531" sldId="369"/>
            <ac:picMk id="9" creationId="{49720A30-DBA5-4B7E-957C-233EB721F7C1}"/>
          </ac:picMkLst>
        </pc:picChg>
        <pc:cxnChg chg="add mod">
          <ac:chgData name="itpro guide" userId="1535074a45cce87e" providerId="LiveId" clId="{0FC60E12-C947-4E48-A6EF-BB87F4D41D14}" dt="2020-06-28T10:02:50.447" v="1092" actId="14100"/>
          <ac:cxnSpMkLst>
            <pc:docMk/>
            <pc:sldMk cId="1738685531" sldId="369"/>
            <ac:cxnSpMk id="12" creationId="{2620AF59-8E8A-4755-B799-A01BD2660E6C}"/>
          </ac:cxnSpMkLst>
        </pc:cxnChg>
      </pc:sldChg>
    </pc:docChg>
  </pc:docChgLst>
  <pc:docChgLst>
    <pc:chgData name="itpro guide" userId="1535074a45cce87e" providerId="LiveId" clId="{EE7F182B-7AB9-47C7-A5D1-31576D59AD28}"/>
    <pc:docChg chg="undo custSel addSld delSld modSld sldOrd">
      <pc:chgData name="itpro guide" userId="1535074a45cce87e" providerId="LiveId" clId="{EE7F182B-7AB9-47C7-A5D1-31576D59AD28}" dt="2020-07-07T11:23:41.591" v="406" actId="47"/>
      <pc:docMkLst>
        <pc:docMk/>
      </pc:docMkLst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2495937671" sldId="353"/>
        </pc:sldMkLst>
      </pc:sldChg>
      <pc:sldChg chg="addSp delSp modSp mod delAnim modAnim">
        <pc:chgData name="itpro guide" userId="1535074a45cce87e" providerId="LiveId" clId="{EE7F182B-7AB9-47C7-A5D1-31576D59AD28}" dt="2020-07-07T11:08:25.503" v="317" actId="478"/>
        <pc:sldMkLst>
          <pc:docMk/>
          <pc:sldMk cId="4001550566" sldId="366"/>
        </pc:sldMkLst>
        <pc:spChg chg="mod">
          <ac:chgData name="itpro guide" userId="1535074a45cce87e" providerId="LiveId" clId="{EE7F182B-7AB9-47C7-A5D1-31576D59AD28}" dt="2020-07-07T10:59:36.741" v="253" actId="20577"/>
          <ac:spMkLst>
            <pc:docMk/>
            <pc:sldMk cId="4001550566" sldId="366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07T10:54:08.829" v="114" actId="207"/>
          <ac:spMkLst>
            <pc:docMk/>
            <pc:sldMk cId="4001550566" sldId="366"/>
            <ac:spMk id="6" creationId="{E1A77319-1586-4957-BEC8-BDC81B3305B0}"/>
          </ac:spMkLst>
        </pc:spChg>
        <pc:spChg chg="mod ord">
          <ac:chgData name="itpro guide" userId="1535074a45cce87e" providerId="LiveId" clId="{EE7F182B-7AB9-47C7-A5D1-31576D59AD28}" dt="2020-07-07T10:50:42.583" v="83" actId="1076"/>
          <ac:spMkLst>
            <pc:docMk/>
            <pc:sldMk cId="4001550566" sldId="366"/>
            <ac:spMk id="7" creationId="{0B761CCF-4BFA-4ED4-AD97-79EA3F1B5C51}"/>
          </ac:spMkLst>
        </pc:spChg>
        <pc:spChg chg="mod">
          <ac:chgData name="itpro guide" userId="1535074a45cce87e" providerId="LiveId" clId="{EE7F182B-7AB9-47C7-A5D1-31576D59AD28}" dt="2020-07-07T10:56:43.997" v="152" actId="14100"/>
          <ac:spMkLst>
            <pc:docMk/>
            <pc:sldMk cId="4001550566" sldId="366"/>
            <ac:spMk id="9" creationId="{70BAE949-9051-4643-959D-24B96C80C5EB}"/>
          </ac:spMkLst>
        </pc:spChg>
        <pc:spChg chg="mod">
          <ac:chgData name="itpro guide" userId="1535074a45cce87e" providerId="LiveId" clId="{EE7F182B-7AB9-47C7-A5D1-31576D59AD28}" dt="2020-07-07T10:56:55.798" v="155" actId="1076"/>
          <ac:spMkLst>
            <pc:docMk/>
            <pc:sldMk cId="4001550566" sldId="366"/>
            <ac:spMk id="15" creationId="{4D2C7EB8-2B8A-4AC8-9B51-A3927BC1EF3E}"/>
          </ac:spMkLst>
        </pc:spChg>
        <pc:spChg chg="del">
          <ac:chgData name="itpro guide" userId="1535074a45cce87e" providerId="LiveId" clId="{EE7F182B-7AB9-47C7-A5D1-31576D59AD28}" dt="2020-07-07T10:56:59.137" v="158" actId="478"/>
          <ac:spMkLst>
            <pc:docMk/>
            <pc:sldMk cId="4001550566" sldId="366"/>
            <ac:spMk id="16" creationId="{C76CEAA6-4CA0-4DB0-B147-5F0081DB9528}"/>
          </ac:spMkLst>
        </pc:spChg>
        <pc:spChg chg="mod">
          <ac:chgData name="itpro guide" userId="1535074a45cce87e" providerId="LiveId" clId="{EE7F182B-7AB9-47C7-A5D1-31576D59AD28}" dt="2020-07-07T10:54:21.490" v="116" actId="207"/>
          <ac:spMkLst>
            <pc:docMk/>
            <pc:sldMk cId="4001550566" sldId="366"/>
            <ac:spMk id="18" creationId="{F6DF2314-F414-40F9-9088-661F9259A160}"/>
          </ac:spMkLst>
        </pc:spChg>
        <pc:spChg chg="mod ord">
          <ac:chgData name="itpro guide" userId="1535074a45cce87e" providerId="LiveId" clId="{EE7F182B-7AB9-47C7-A5D1-31576D59AD28}" dt="2020-07-07T10:51:57.268" v="90" actId="1076"/>
          <ac:spMkLst>
            <pc:docMk/>
            <pc:sldMk cId="4001550566" sldId="366"/>
            <ac:spMk id="19" creationId="{1718CEE4-6ED5-4D42-B3DD-DC254314F113}"/>
          </ac:spMkLst>
        </pc:spChg>
        <pc:spChg chg="add mod">
          <ac:chgData name="itpro guide" userId="1535074a45cce87e" providerId="LiveId" clId="{EE7F182B-7AB9-47C7-A5D1-31576D59AD28}" dt="2020-07-07T11:06:56.772" v="299" actId="207"/>
          <ac:spMkLst>
            <pc:docMk/>
            <pc:sldMk cId="4001550566" sldId="366"/>
            <ac:spMk id="25" creationId="{65E9D8E2-24DE-4358-9382-E7587C498A9E}"/>
          </ac:spMkLst>
        </pc:spChg>
        <pc:spChg chg="mod">
          <ac:chgData name="itpro guide" userId="1535074a45cce87e" providerId="LiveId" clId="{EE7F182B-7AB9-47C7-A5D1-31576D59AD28}" dt="2020-07-07T10:56:29.444" v="146" actId="1076"/>
          <ac:spMkLst>
            <pc:docMk/>
            <pc:sldMk cId="4001550566" sldId="366"/>
            <ac:spMk id="28" creationId="{0C4D976B-512F-42D4-90EF-63DF6FE0064A}"/>
          </ac:spMkLst>
        </pc:spChg>
        <pc:spChg chg="add mod">
          <ac:chgData name="itpro guide" userId="1535074a45cce87e" providerId="LiveId" clId="{EE7F182B-7AB9-47C7-A5D1-31576D59AD28}" dt="2020-07-07T10:52:03.325" v="92" actId="1076"/>
          <ac:spMkLst>
            <pc:docMk/>
            <pc:sldMk cId="4001550566" sldId="366"/>
            <ac:spMk id="29" creationId="{EE27168F-7A59-42D6-8636-D6C519E1F220}"/>
          </ac:spMkLst>
        </pc:spChg>
        <pc:spChg chg="add mod">
          <ac:chgData name="itpro guide" userId="1535074a45cce87e" providerId="LiveId" clId="{EE7F182B-7AB9-47C7-A5D1-31576D59AD28}" dt="2020-07-07T10:54:15.197" v="115" actId="207"/>
          <ac:spMkLst>
            <pc:docMk/>
            <pc:sldMk cId="4001550566" sldId="366"/>
            <ac:spMk id="30" creationId="{9419DB2A-E9CA-4D56-8EE4-AC9F642831BE}"/>
          </ac:spMkLst>
        </pc:spChg>
        <pc:spChg chg="add del">
          <ac:chgData name="itpro guide" userId="1535074a45cce87e" providerId="LiveId" clId="{EE7F182B-7AB9-47C7-A5D1-31576D59AD28}" dt="2020-07-07T10:57:08.901" v="163" actId="478"/>
          <ac:spMkLst>
            <pc:docMk/>
            <pc:sldMk cId="4001550566" sldId="366"/>
            <ac:spMk id="36" creationId="{0D7B1EA1-300D-4AFD-BE36-66E13C95C943}"/>
          </ac:spMkLst>
        </pc:spChg>
        <pc:spChg chg="mod">
          <ac:chgData name="itpro guide" userId="1535074a45cce87e" providerId="LiveId" clId="{EE7F182B-7AB9-47C7-A5D1-31576D59AD28}" dt="2020-07-07T10:55:18.948" v="123" actId="1076"/>
          <ac:spMkLst>
            <pc:docMk/>
            <pc:sldMk cId="4001550566" sldId="366"/>
            <ac:spMk id="40" creationId="{B223D846-4117-4780-9DF4-A4C3387DCE9A}"/>
          </ac:spMkLst>
        </pc:spChg>
        <pc:spChg chg="del mod">
          <ac:chgData name="itpro guide" userId="1535074a45cce87e" providerId="LiveId" clId="{EE7F182B-7AB9-47C7-A5D1-31576D59AD28}" dt="2020-07-07T10:52:14.516" v="102" actId="478"/>
          <ac:spMkLst>
            <pc:docMk/>
            <pc:sldMk cId="4001550566" sldId="366"/>
            <ac:spMk id="41" creationId="{0654C259-B5C8-4A5E-B97C-5A997602EFD7}"/>
          </ac:spMkLst>
        </pc:spChg>
        <pc:spChg chg="mod">
          <ac:chgData name="itpro guide" userId="1535074a45cce87e" providerId="LiveId" clId="{EE7F182B-7AB9-47C7-A5D1-31576D59AD28}" dt="2020-07-07T10:57:18.670" v="172" actId="20577"/>
          <ac:spMkLst>
            <pc:docMk/>
            <pc:sldMk cId="4001550566" sldId="366"/>
            <ac:spMk id="42" creationId="{092333E1-22E8-47BA-B491-17A7028928E8}"/>
          </ac:spMkLst>
        </pc:spChg>
        <pc:spChg chg="add del mod">
          <ac:chgData name="itpro guide" userId="1535074a45cce87e" providerId="LiveId" clId="{EE7F182B-7AB9-47C7-A5D1-31576D59AD28}" dt="2020-07-07T11:08:25.503" v="317" actId="478"/>
          <ac:spMkLst>
            <pc:docMk/>
            <pc:sldMk cId="4001550566" sldId="366"/>
            <ac:spMk id="52" creationId="{C503954D-B635-4B38-A96B-D7AE0149B920}"/>
          </ac:spMkLst>
        </pc:sp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4" creationId="{7882AED6-5B07-4EC6-A158-B901ECDFFE41}"/>
          </ac:picMkLst>
        </pc:picChg>
        <pc:picChg chg="mod">
          <ac:chgData name="itpro guide" userId="1535074a45cce87e" providerId="LiveId" clId="{EE7F182B-7AB9-47C7-A5D1-31576D59AD28}" dt="2020-07-07T10:56:49.572" v="154" actId="1076"/>
          <ac:picMkLst>
            <pc:docMk/>
            <pc:sldMk cId="4001550566" sldId="366"/>
            <ac:picMk id="8" creationId="{5E939073-5402-49CE-B264-C5F3E7821D4B}"/>
          </ac:picMkLst>
        </pc:picChg>
        <pc:picChg chg="del">
          <ac:chgData name="itpro guide" userId="1535074a45cce87e" providerId="LiveId" clId="{EE7F182B-7AB9-47C7-A5D1-31576D59AD28}" dt="2020-07-07T10:56:57.377" v="157" actId="478"/>
          <ac:picMkLst>
            <pc:docMk/>
            <pc:sldMk cId="4001550566" sldId="366"/>
            <ac:picMk id="11" creationId="{8F59F52D-0E34-4156-8BD2-81E247E732D6}"/>
          </ac:picMkLst>
        </pc:picChg>
        <pc:picChg chg="del">
          <ac:chgData name="itpro guide" userId="1535074a45cce87e" providerId="LiveId" clId="{EE7F182B-7AB9-47C7-A5D1-31576D59AD28}" dt="2020-07-07T10:56:56.656" v="156" actId="478"/>
          <ac:picMkLst>
            <pc:docMk/>
            <pc:sldMk cId="4001550566" sldId="366"/>
            <ac:picMk id="12" creationId="{9EB15328-F090-4D53-A2F5-97391D910E6F}"/>
          </ac:picMkLst>
        </pc:picChg>
        <pc:picChg chg="add del mod">
          <ac:chgData name="itpro guide" userId="1535074a45cce87e" providerId="LiveId" clId="{EE7F182B-7AB9-47C7-A5D1-31576D59AD28}" dt="2020-07-07T10:53:16.616" v="107" actId="478"/>
          <ac:picMkLst>
            <pc:docMk/>
            <pc:sldMk cId="4001550566" sldId="366"/>
            <ac:picMk id="13" creationId="{D6B84AE6-0087-4757-8AD2-86F48FBC05BA}"/>
          </ac:picMkLst>
        </pc:picChg>
        <pc:picChg chg="mod">
          <ac:chgData name="itpro guide" userId="1535074a45cce87e" providerId="LiveId" clId="{EE7F182B-7AB9-47C7-A5D1-31576D59AD28}" dt="2020-07-07T10:56:46.589" v="153" actId="1076"/>
          <ac:picMkLst>
            <pc:docMk/>
            <pc:sldMk cId="4001550566" sldId="366"/>
            <ac:picMk id="14" creationId="{A3F32564-CFB6-4F10-B5B1-2BD19E339AEB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0" creationId="{4FE2FA2A-B90A-4702-AC79-4EAF6F774BB3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2" creationId="{F5037D07-D6DE-4863-9061-EACC57FF4F1A}"/>
          </ac:picMkLst>
        </pc:picChg>
        <pc:picChg chg="add mod">
          <ac:chgData name="itpro guide" userId="1535074a45cce87e" providerId="LiveId" clId="{EE7F182B-7AB9-47C7-A5D1-31576D59AD28}" dt="2020-07-07T11:04:22.253" v="284" actId="1076"/>
          <ac:picMkLst>
            <pc:docMk/>
            <pc:sldMk cId="4001550566" sldId="366"/>
            <ac:picMk id="24" creationId="{326AD724-50E6-4AC7-8586-9BB03BEAD982}"/>
          </ac:picMkLst>
        </pc:picChg>
        <pc:picChg chg="mod">
          <ac:chgData name="itpro guide" userId="1535074a45cce87e" providerId="LiveId" clId="{EE7F182B-7AB9-47C7-A5D1-31576D59AD28}" dt="2020-07-07T10:56:18.492" v="140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EE7F182B-7AB9-47C7-A5D1-31576D59AD28}" dt="2020-07-07T11:08:25.503" v="317" actId="478"/>
          <ac:picMkLst>
            <pc:docMk/>
            <pc:sldMk cId="4001550566" sldId="366"/>
            <ac:picMk id="31" creationId="{0302FDE8-57A4-4EFB-8F47-BDE03E80B659}"/>
          </ac:picMkLst>
        </pc:pic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34" creationId="{08DCB558-E0B2-4454-97E5-BB569D171885}"/>
          </ac:picMkLst>
        </pc:picChg>
        <pc:picChg chg="add del mod">
          <ac:chgData name="itpro guide" userId="1535074a45cce87e" providerId="LiveId" clId="{EE7F182B-7AB9-47C7-A5D1-31576D59AD28}" dt="2020-07-07T11:01:34.975" v="263" actId="478"/>
          <ac:picMkLst>
            <pc:docMk/>
            <pc:sldMk cId="4001550566" sldId="366"/>
            <ac:picMk id="35" creationId="{9D46297B-F24C-4FFC-A5DE-59F6591EE5C2}"/>
          </ac:picMkLst>
        </pc:picChg>
        <pc:picChg chg="mod">
          <ac:chgData name="itpro guide" userId="1535074a45cce87e" providerId="LiveId" clId="{EE7F182B-7AB9-47C7-A5D1-31576D59AD28}" dt="2020-07-07T10:55:22.235" v="125" actId="1076"/>
          <ac:picMkLst>
            <pc:docMk/>
            <pc:sldMk cId="4001550566" sldId="366"/>
            <ac:picMk id="39" creationId="{0AB54D44-DC5A-4AA0-BCFC-4689156425E7}"/>
          </ac:picMkLst>
        </pc:picChg>
        <pc:picChg chg="del">
          <ac:chgData name="itpro guide" userId="1535074a45cce87e" providerId="LiveId" clId="{EE7F182B-7AB9-47C7-A5D1-31576D59AD28}" dt="2020-07-07T10:57:09.981" v="164" actId="478"/>
          <ac:picMkLst>
            <pc:docMk/>
            <pc:sldMk cId="4001550566" sldId="366"/>
            <ac:picMk id="43" creationId="{514466E7-3C22-48B3-ABB3-FF67216C9246}"/>
          </ac:picMkLst>
        </pc:picChg>
        <pc:picChg chg="del">
          <ac:chgData name="itpro guide" userId="1535074a45cce87e" providerId="LiveId" clId="{EE7F182B-7AB9-47C7-A5D1-31576D59AD28}" dt="2020-07-07T10:57:11.781" v="167" actId="478"/>
          <ac:picMkLst>
            <pc:docMk/>
            <pc:sldMk cId="4001550566" sldId="366"/>
            <ac:picMk id="44" creationId="{B2AF474E-2A0F-4A0D-982F-E51B584E6A7C}"/>
          </ac:picMkLst>
        </pc:picChg>
        <pc:picChg chg="del">
          <ac:chgData name="itpro guide" userId="1535074a45cce87e" providerId="LiveId" clId="{EE7F182B-7AB9-47C7-A5D1-31576D59AD28}" dt="2020-07-07T10:57:10.901" v="165" actId="478"/>
          <ac:picMkLst>
            <pc:docMk/>
            <pc:sldMk cId="4001550566" sldId="366"/>
            <ac:picMk id="45" creationId="{062F242E-5475-4CCB-868E-FAF98864CE9C}"/>
          </ac:picMkLst>
        </pc:picChg>
        <pc:picChg chg="del">
          <ac:chgData name="itpro guide" userId="1535074a45cce87e" providerId="LiveId" clId="{EE7F182B-7AB9-47C7-A5D1-31576D59AD28}" dt="2020-07-07T10:57:11.321" v="166" actId="478"/>
          <ac:picMkLst>
            <pc:docMk/>
            <pc:sldMk cId="4001550566" sldId="366"/>
            <ac:picMk id="46" creationId="{DAEA4811-8D7A-48E5-BAE2-014A2999F8F1}"/>
          </ac:picMkLst>
        </pc:picChg>
        <pc:picChg chg="add del mod">
          <ac:chgData name="itpro guide" userId="1535074a45cce87e" providerId="LiveId" clId="{EE7F182B-7AB9-47C7-A5D1-31576D59AD28}" dt="2020-07-07T10:55:31.922" v="130" actId="478"/>
          <ac:picMkLst>
            <pc:docMk/>
            <pc:sldMk cId="4001550566" sldId="366"/>
            <ac:picMk id="47" creationId="{C1F6A3C6-947D-493F-A085-75A01E596DB6}"/>
          </ac:picMkLst>
        </pc:picChg>
        <pc:picChg chg="add mod">
          <ac:chgData name="itpro guide" userId="1535074a45cce87e" providerId="LiveId" clId="{EE7F182B-7AB9-47C7-A5D1-31576D59AD28}" dt="2020-07-07T10:56:12.837" v="139" actId="1076"/>
          <ac:picMkLst>
            <pc:docMk/>
            <pc:sldMk cId="4001550566" sldId="366"/>
            <ac:picMk id="48" creationId="{0838D71B-66B2-424F-8D1F-960A122B8A1B}"/>
          </ac:picMkLst>
        </pc:picChg>
        <pc:picChg chg="add mod">
          <ac:chgData name="itpro guide" userId="1535074a45cce87e" providerId="LiveId" clId="{EE7F182B-7AB9-47C7-A5D1-31576D59AD28}" dt="2020-07-07T11:01:48.536" v="266" actId="207"/>
          <ac:picMkLst>
            <pc:docMk/>
            <pc:sldMk cId="4001550566" sldId="366"/>
            <ac:picMk id="49" creationId="{81B0C27B-6CFE-4B87-9D76-BB19E05D4AC4}"/>
          </ac:picMkLst>
        </pc:picChg>
        <pc:picChg chg="add mod">
          <ac:chgData name="itpro guide" userId="1535074a45cce87e" providerId="LiveId" clId="{EE7F182B-7AB9-47C7-A5D1-31576D59AD28}" dt="2020-07-07T11:03:49.516" v="278" actId="207"/>
          <ac:picMkLst>
            <pc:docMk/>
            <pc:sldMk cId="4001550566" sldId="366"/>
            <ac:picMk id="50" creationId="{1377D1B3-799E-4283-9DF0-9A442059B0EA}"/>
          </ac:picMkLst>
        </pc:picChg>
        <pc:picChg chg="add del mod">
          <ac:chgData name="itpro guide" userId="1535074a45cce87e" providerId="LiveId" clId="{EE7F182B-7AB9-47C7-A5D1-31576D59AD28}" dt="2020-07-07T11:07:24.360" v="303" actId="478"/>
          <ac:picMkLst>
            <pc:docMk/>
            <pc:sldMk cId="4001550566" sldId="366"/>
            <ac:picMk id="51" creationId="{A3246973-506F-48F9-AC59-9A7725B8CA33}"/>
          </ac:picMkLst>
        </pc:picChg>
        <pc:cxnChg chg="del mod">
          <ac:chgData name="itpro guide" userId="1535074a45cce87e" providerId="LiveId" clId="{EE7F182B-7AB9-47C7-A5D1-31576D59AD28}" dt="2020-07-07T10:52:15.306" v="103" actId="478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926558707" sldId="367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816163709" sldId="368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738685531" sldId="369"/>
        </pc:sldMkLst>
      </pc:sldChg>
      <pc:sldChg chg="modSp add mod ord">
        <pc:chgData name="itpro guide" userId="1535074a45cce87e" providerId="LiveId" clId="{EE7F182B-7AB9-47C7-A5D1-31576D59AD28}" dt="2020-07-07T10:59:13.870" v="233"/>
        <pc:sldMkLst>
          <pc:docMk/>
          <pc:sldMk cId="2827308566" sldId="370"/>
        </pc:sldMkLst>
        <pc:spChg chg="mod">
          <ac:chgData name="itpro guide" userId="1535074a45cce87e" providerId="LiveId" clId="{EE7F182B-7AB9-47C7-A5D1-31576D59AD28}" dt="2020-07-07T10:58:56.310" v="229" actId="20577"/>
          <ac:spMkLst>
            <pc:docMk/>
            <pc:sldMk cId="2827308566" sldId="370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07T10:58:03.821" v="199" actId="20577"/>
          <ac:spMkLst>
            <pc:docMk/>
            <pc:sldMk cId="2827308566" sldId="370"/>
            <ac:spMk id="9" creationId="{70BAE949-9051-4643-959D-24B96C80C5EB}"/>
          </ac:spMkLst>
        </pc:spChg>
      </pc:sldChg>
      <pc:sldChg chg="new">
        <pc:chgData name="itpro guide" userId="1535074a45cce87e" providerId="LiveId" clId="{EE7F182B-7AB9-47C7-A5D1-31576D59AD28}" dt="2020-07-07T10:58:40.559" v="200" actId="680"/>
        <pc:sldMkLst>
          <pc:docMk/>
          <pc:sldMk cId="2338540876" sldId="371"/>
        </pc:sldMkLst>
      </pc:sldChg>
      <pc:sldChg chg="addSp delSp modSp add mod ord modAnim">
        <pc:chgData name="itpro guide" userId="1535074a45cce87e" providerId="LiveId" clId="{EE7F182B-7AB9-47C7-A5D1-31576D59AD28}" dt="2020-07-07T11:03:05.250" v="275" actId="21"/>
        <pc:sldMkLst>
          <pc:docMk/>
          <pc:sldMk cId="2312648612" sldId="372"/>
        </pc:sldMkLst>
        <pc:picChg chg="add del mod">
          <ac:chgData name="itpro guide" userId="1535074a45cce87e" providerId="LiveId" clId="{EE7F182B-7AB9-47C7-A5D1-31576D59AD28}" dt="2020-07-07T11:03:05.250" v="275" actId="21"/>
          <ac:picMkLst>
            <pc:docMk/>
            <pc:sldMk cId="2312648612" sldId="372"/>
            <ac:picMk id="25" creationId="{6F2C45AF-312A-4958-A5CD-21CE87E145DB}"/>
          </ac:picMkLst>
        </pc:picChg>
        <pc:picChg chg="del mod">
          <ac:chgData name="itpro guide" userId="1535074a45cce87e" providerId="LiveId" clId="{EE7F182B-7AB9-47C7-A5D1-31576D59AD28}" dt="2020-07-07T11:02:17.265" v="268" actId="478"/>
          <ac:picMkLst>
            <pc:docMk/>
            <pc:sldMk cId="2312648612" sldId="372"/>
            <ac:picMk id="35" creationId="{9D46297B-F24C-4FFC-A5DE-59F6591EE5C2}"/>
          </ac:picMkLst>
        </pc:picChg>
      </pc:sldChg>
      <pc:sldChg chg="addSp delSp modSp add mod modAnim">
        <pc:chgData name="itpro guide" userId="1535074a45cce87e" providerId="LiveId" clId="{EE7F182B-7AB9-47C7-A5D1-31576D59AD28}" dt="2020-07-07T11:14:06.159" v="377" actId="1582"/>
        <pc:sldMkLst>
          <pc:docMk/>
          <pc:sldMk cId="2019173930" sldId="373"/>
        </pc:sldMkLst>
        <pc:spChg chg="add mod">
          <ac:chgData name="itpro guide" userId="1535074a45cce87e" providerId="LiveId" clId="{EE7F182B-7AB9-47C7-A5D1-31576D59AD28}" dt="2020-07-07T11:13:07.197" v="354" actId="1076"/>
          <ac:spMkLst>
            <pc:docMk/>
            <pc:sldMk cId="2019173930" sldId="373"/>
            <ac:spMk id="33" creationId="{2B270EAE-1946-4B9A-90CD-C21E142AF074}"/>
          </ac:spMkLst>
        </pc:spChg>
        <pc:spChg chg="add mod">
          <ac:chgData name="itpro guide" userId="1535074a45cce87e" providerId="LiveId" clId="{EE7F182B-7AB9-47C7-A5D1-31576D59AD28}" dt="2020-07-07T11:13:29.876" v="367" actId="14100"/>
          <ac:spMkLst>
            <pc:docMk/>
            <pc:sldMk cId="2019173930" sldId="373"/>
            <ac:spMk id="43" creationId="{34614374-B8E0-4EDC-8BE7-630D82D14999}"/>
          </ac:spMkLst>
        </pc:spChg>
        <pc:spChg chg="add mod">
          <ac:chgData name="itpro guide" userId="1535074a45cce87e" providerId="LiveId" clId="{EE7F182B-7AB9-47C7-A5D1-31576D59AD28}" dt="2020-07-07T11:13:41.117" v="369" actId="1076"/>
          <ac:spMkLst>
            <pc:docMk/>
            <pc:sldMk cId="2019173930" sldId="373"/>
            <ac:spMk id="46" creationId="{92C69087-5FB6-4B8C-B058-107D9825C1A4}"/>
          </ac:spMkLst>
        </pc:spChg>
        <pc:spChg chg="add mod">
          <ac:chgData name="itpro guide" userId="1535074a45cce87e" providerId="LiveId" clId="{EE7F182B-7AB9-47C7-A5D1-31576D59AD28}" dt="2020-07-07T11:13:46.464" v="371" actId="1076"/>
          <ac:spMkLst>
            <pc:docMk/>
            <pc:sldMk cId="2019173930" sldId="373"/>
            <ac:spMk id="51" creationId="{BD1415EC-0869-47AB-B4CD-D8CC5BB01331}"/>
          </ac:spMkLst>
        </pc:spChg>
        <pc:picChg chg="add mod">
          <ac:chgData name="itpro guide" userId="1535074a45cce87e" providerId="LiveId" clId="{EE7F182B-7AB9-47C7-A5D1-31576D59AD28}" dt="2020-07-07T11:12:35.743" v="335" actId="1076"/>
          <ac:picMkLst>
            <pc:docMk/>
            <pc:sldMk cId="2019173930" sldId="373"/>
            <ac:picMk id="38" creationId="{2D10946B-B8F4-41D9-AC70-1E5070009067}"/>
          </ac:picMkLst>
        </pc:picChg>
        <pc:picChg chg="add mod">
          <ac:chgData name="itpro guide" userId="1535074a45cce87e" providerId="LiveId" clId="{EE7F182B-7AB9-47C7-A5D1-31576D59AD28}" dt="2020-07-07T11:13:41.117" v="369" actId="1076"/>
          <ac:picMkLst>
            <pc:docMk/>
            <pc:sldMk cId="2019173930" sldId="373"/>
            <ac:picMk id="45" creationId="{80D7A65D-6A8F-4538-8E6F-39AC0997AE57}"/>
          </ac:picMkLst>
        </pc:picChg>
        <pc:picChg chg="add mod">
          <ac:chgData name="itpro guide" userId="1535074a45cce87e" providerId="LiveId" clId="{EE7F182B-7AB9-47C7-A5D1-31576D59AD28}" dt="2020-07-07T11:13:46.464" v="371" actId="1076"/>
          <ac:picMkLst>
            <pc:docMk/>
            <pc:sldMk cId="2019173930" sldId="373"/>
            <ac:picMk id="47" creationId="{97465365-3BC7-4AB9-9511-D0FAC70BC54F}"/>
          </ac:picMkLst>
        </pc:picChg>
        <pc:picChg chg="mod">
          <ac:chgData name="itpro guide" userId="1535074a45cce87e" providerId="LiveId" clId="{EE7F182B-7AB9-47C7-A5D1-31576D59AD28}" dt="2020-07-07T11:08:38.861" v="319" actId="1076"/>
          <ac:picMkLst>
            <pc:docMk/>
            <pc:sldMk cId="2019173930" sldId="373"/>
            <ac:picMk id="49" creationId="{81B0C27B-6CFE-4B87-9D76-BB19E05D4AC4}"/>
          </ac:picMkLst>
        </pc:picChg>
        <pc:picChg chg="mod">
          <ac:chgData name="itpro guide" userId="1535074a45cce87e" providerId="LiveId" clId="{EE7F182B-7AB9-47C7-A5D1-31576D59AD28}" dt="2020-07-07T11:08:48.541" v="321" actId="1076"/>
          <ac:picMkLst>
            <pc:docMk/>
            <pc:sldMk cId="2019173930" sldId="373"/>
            <ac:picMk id="50" creationId="{1377D1B3-799E-4283-9DF0-9A442059B0EA}"/>
          </ac:picMkLst>
        </pc:picChg>
        <pc:picChg chg="add mod">
          <ac:chgData name="itpro guide" userId="1535074a45cce87e" providerId="LiveId" clId="{EE7F182B-7AB9-47C7-A5D1-31576D59AD28}" dt="2020-07-07T11:13:54.925" v="373" actId="1076"/>
          <ac:picMkLst>
            <pc:docMk/>
            <pc:sldMk cId="2019173930" sldId="373"/>
            <ac:picMk id="53" creationId="{85D38015-645A-4C87-A2AB-EEA01F73B384}"/>
          </ac:picMkLst>
        </pc:picChg>
        <pc:picChg chg="add mod">
          <ac:chgData name="itpro guide" userId="1535074a45cce87e" providerId="LiveId" clId="{EE7F182B-7AB9-47C7-A5D1-31576D59AD28}" dt="2020-07-07T11:13:58.980" v="375" actId="1076"/>
          <ac:picMkLst>
            <pc:docMk/>
            <pc:sldMk cId="2019173930" sldId="373"/>
            <ac:picMk id="54" creationId="{29139824-7D57-4A53-BEF5-64A9299B7BA9}"/>
          </ac:picMkLst>
        </pc:pic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0" creationId="{522BC449-236D-4F5E-B7DC-568D74B903A7}"/>
          </ac:cxnSpMkLst>
        </pc:cxn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2" creationId="{08AF4682-178B-425C-849B-572ADBBA1967}"/>
          </ac:cxnSpMkLst>
        </pc:cxnChg>
        <pc:cxnChg chg="add del">
          <ac:chgData name="itpro guide" userId="1535074a45cce87e" providerId="LiveId" clId="{EE7F182B-7AB9-47C7-A5D1-31576D59AD28}" dt="2020-07-07T11:11:15.340" v="332" actId="11529"/>
          <ac:cxnSpMkLst>
            <pc:docMk/>
            <pc:sldMk cId="2019173930" sldId="373"/>
            <ac:cxnSpMk id="21" creationId="{19824824-58EE-4200-B7E2-74877E0C59F2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26" creationId="{D00688F9-6700-4015-97C6-C506CD3F4893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44" creationId="{AFEBA606-4DDE-4FD8-B5AD-BAD40D11E44D}"/>
          </ac:cxnSpMkLst>
        </pc:cxnChg>
      </pc:sldChg>
      <pc:sldChg chg="addSp delSp modSp add mod modAnim">
        <pc:chgData name="itpro guide" userId="1535074a45cce87e" providerId="LiveId" clId="{EE7F182B-7AB9-47C7-A5D1-31576D59AD28}" dt="2020-07-07T11:18:02.578" v="405"/>
        <pc:sldMkLst>
          <pc:docMk/>
          <pc:sldMk cId="3940933497" sldId="374"/>
        </pc:sldMkLst>
        <pc:spChg chg="del mod">
          <ac:chgData name="itpro guide" userId="1535074a45cce87e" providerId="LiveId" clId="{EE7F182B-7AB9-47C7-A5D1-31576D59AD28}" dt="2020-07-07T11:16:45.743" v="399" actId="478"/>
          <ac:spMkLst>
            <pc:docMk/>
            <pc:sldMk cId="3940933497" sldId="374"/>
            <ac:spMk id="40" creationId="{B223D846-4117-4780-9DF4-A4C3387DCE9A}"/>
          </ac:spMkLst>
        </pc:spChg>
        <pc:spChg chg="add mod">
          <ac:chgData name="itpro guide" userId="1535074a45cce87e" providerId="LiveId" clId="{EE7F182B-7AB9-47C7-A5D1-31576D59AD28}" dt="2020-07-07T11:16:16.439" v="393" actId="20577"/>
          <ac:spMkLst>
            <pc:docMk/>
            <pc:sldMk cId="3940933497" sldId="374"/>
            <ac:spMk id="55" creationId="{AE9D9DDA-8C9E-4EB6-AE87-1E5E0354FF11}"/>
          </ac:spMkLst>
        </pc:spChg>
        <pc:picChg chg="add mod">
          <ac:chgData name="itpro guide" userId="1535074a45cce87e" providerId="LiveId" clId="{EE7F182B-7AB9-47C7-A5D1-31576D59AD28}" dt="2020-07-07T11:16:10.477" v="387" actId="207"/>
          <ac:picMkLst>
            <pc:docMk/>
            <pc:sldMk cId="3940933497" sldId="374"/>
            <ac:picMk id="11" creationId="{858A04D9-8CF5-4EA4-96FF-71E9A3366AB1}"/>
          </ac:picMkLst>
        </pc:picChg>
        <pc:picChg chg="add mod">
          <ac:chgData name="itpro guide" userId="1535074a45cce87e" providerId="LiveId" clId="{EE7F182B-7AB9-47C7-A5D1-31576D59AD28}" dt="2020-07-07T11:16:33.172" v="395" actId="1076"/>
          <ac:picMkLst>
            <pc:docMk/>
            <pc:sldMk cId="3940933497" sldId="374"/>
            <ac:picMk id="56" creationId="{0E8A4296-554B-48A3-B8BF-C610127DDF96}"/>
          </ac:picMkLst>
        </pc:picChg>
        <pc:picChg chg="add mod">
          <ac:chgData name="itpro guide" userId="1535074a45cce87e" providerId="LiveId" clId="{EE7F182B-7AB9-47C7-A5D1-31576D59AD28}" dt="2020-07-07T11:16:36.934" v="397" actId="1076"/>
          <ac:picMkLst>
            <pc:docMk/>
            <pc:sldMk cId="3940933497" sldId="374"/>
            <ac:picMk id="57" creationId="{C1A0A255-D5F8-4127-A322-E963B05600D0}"/>
          </ac:picMkLst>
        </pc:picChg>
        <pc:picChg chg="add mod">
          <ac:chgData name="itpro guide" userId="1535074a45cce87e" providerId="LiveId" clId="{EE7F182B-7AB9-47C7-A5D1-31576D59AD28}" dt="2020-07-07T11:16:52.318" v="401" actId="1076"/>
          <ac:picMkLst>
            <pc:docMk/>
            <pc:sldMk cId="3940933497" sldId="374"/>
            <ac:picMk id="58" creationId="{E7DF41C3-89AE-4E3E-8912-8368550A9712}"/>
          </ac:picMkLst>
        </pc:picChg>
        <pc:picChg chg="add mod">
          <ac:chgData name="itpro guide" userId="1535074a45cce87e" providerId="LiveId" clId="{EE7F182B-7AB9-47C7-A5D1-31576D59AD28}" dt="2020-07-07T11:16:56.902" v="403" actId="1076"/>
          <ac:picMkLst>
            <pc:docMk/>
            <pc:sldMk cId="3940933497" sldId="374"/>
            <ac:picMk id="59" creationId="{3DD8650C-89C2-457F-BE92-BBA6AAD00B3C}"/>
          </ac:picMkLst>
        </pc:pic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4BC1FD9A-D364-4292-A6C7-B4F65BA8D090}"/>
    <pc:docChg chg="custSel addSld delSld modSld">
      <pc:chgData name="itpro guide" userId="1535074a45cce87e" providerId="LiveId" clId="{4BC1FD9A-D364-4292-A6C7-B4F65BA8D090}" dt="2020-06-25T09:48:08.780" v="394" actId="478"/>
      <pc:docMkLst>
        <pc:docMk/>
      </pc:docMkLst>
      <pc:sldChg chg="modSp mod">
        <pc:chgData name="itpro guide" userId="1535074a45cce87e" providerId="LiveId" clId="{4BC1FD9A-D364-4292-A6C7-B4F65BA8D090}" dt="2020-06-25T08:24:10.828" v="65" actId="20577"/>
        <pc:sldMkLst>
          <pc:docMk/>
          <pc:sldMk cId="977761970" sldId="331"/>
        </pc:sldMkLst>
        <pc:spChg chg="mod">
          <ac:chgData name="itpro guide" userId="1535074a45cce87e" providerId="LiveId" clId="{4BC1FD9A-D364-4292-A6C7-B4F65BA8D090}" dt="2020-06-25T08:24:10.828" v="6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BC1FD9A-D364-4292-A6C7-B4F65BA8D090}" dt="2020-06-25T08:24:51.859" v="167" actId="20577"/>
        <pc:sldMkLst>
          <pc:docMk/>
          <pc:sldMk cId="1329715751" sldId="352"/>
        </pc:sldMkLst>
        <pc:spChg chg="mod">
          <ac:chgData name="itpro guide" userId="1535074a45cce87e" providerId="LiveId" clId="{4BC1FD9A-D364-4292-A6C7-B4F65BA8D090}" dt="2020-06-25T08:24:51.859" v="16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4BC1FD9A-D364-4292-A6C7-B4F65BA8D090}" dt="2020-06-25T08:25:20.731" v="182" actId="20577"/>
        <pc:sldMkLst>
          <pc:docMk/>
          <pc:sldMk cId="2495937671" sldId="353"/>
        </pc:sldMkLst>
        <pc:spChg chg="mod">
          <ac:chgData name="itpro guide" userId="1535074a45cce87e" providerId="LiveId" clId="{4BC1FD9A-D364-4292-A6C7-B4F65BA8D090}" dt="2020-06-25T08:25:20.731" v="182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modSp mod">
        <pc:chgData name="itpro guide" userId="1535074a45cce87e" providerId="LiveId" clId="{4BC1FD9A-D364-4292-A6C7-B4F65BA8D090}" dt="2020-06-25T08:25:33.958" v="207" actId="20577"/>
        <pc:sldMkLst>
          <pc:docMk/>
          <pc:sldMk cId="4178666811" sldId="354"/>
        </pc:sldMkLst>
        <pc:spChg chg="mod">
          <ac:chgData name="itpro guide" userId="1535074a45cce87e" providerId="LiveId" clId="{4BC1FD9A-D364-4292-A6C7-B4F65BA8D090}" dt="2020-06-25T08:25:33.958" v="207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mod">
        <pc:chgData name="itpro guide" userId="1535074a45cce87e" providerId="LiveId" clId="{4BC1FD9A-D364-4292-A6C7-B4F65BA8D090}" dt="2020-06-25T08:26:34.025" v="261" actId="20577"/>
        <pc:sldMkLst>
          <pc:docMk/>
          <pc:sldMk cId="734033136" sldId="355"/>
        </pc:sldMkLst>
        <pc:spChg chg="mod">
          <ac:chgData name="itpro guide" userId="1535074a45cce87e" providerId="LiveId" clId="{4BC1FD9A-D364-4292-A6C7-B4F65BA8D090}" dt="2020-06-25T08:26:34.025" v="261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4BC1FD9A-D364-4292-A6C7-B4F65BA8D090}" dt="2020-06-25T08:25:45.734" v="240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mod">
        <pc:chgData name="itpro guide" userId="1535074a45cce87e" providerId="LiveId" clId="{4BC1FD9A-D364-4292-A6C7-B4F65BA8D090}" dt="2020-06-25T09:36:31.098" v="368" actId="313"/>
        <pc:sldMkLst>
          <pc:docMk/>
          <pc:sldMk cId="3682402905" sldId="356"/>
        </pc:sldMkLst>
        <pc:spChg chg="mod">
          <ac:chgData name="itpro guide" userId="1535074a45cce87e" providerId="LiveId" clId="{4BC1FD9A-D364-4292-A6C7-B4F65BA8D090}" dt="2020-06-25T09:36:31.098" v="368" actId="313"/>
          <ac:spMkLst>
            <pc:docMk/>
            <pc:sldMk cId="3682402905" sldId="356"/>
            <ac:spMk id="5" creationId="{F27BFD3C-DB9C-4858-BC36-0026829A3ECC}"/>
          </ac:spMkLst>
        </pc:spChg>
      </pc:sldChg>
      <pc:sldChg chg="del">
        <pc:chgData name="itpro guide" userId="1535074a45cce87e" providerId="LiveId" clId="{4BC1FD9A-D364-4292-A6C7-B4F65BA8D090}" dt="2020-06-25T09:36:37.680" v="369" actId="47"/>
        <pc:sldMkLst>
          <pc:docMk/>
          <pc:sldMk cId="1276422457" sldId="357"/>
        </pc:sldMkLst>
      </pc:sldChg>
      <pc:sldChg chg="modSp del mod">
        <pc:chgData name="itpro guide" userId="1535074a45cce87e" providerId="LiveId" clId="{4BC1FD9A-D364-4292-A6C7-B4F65BA8D090}" dt="2020-06-25T09:36:47.562" v="370" actId="47"/>
        <pc:sldMkLst>
          <pc:docMk/>
          <pc:sldMk cId="1865203080" sldId="358"/>
        </pc:sldMkLst>
        <pc:spChg chg="mod">
          <ac:chgData name="itpro guide" userId="1535074a45cce87e" providerId="LiveId" clId="{4BC1FD9A-D364-4292-A6C7-B4F65BA8D090}" dt="2020-06-25T08:27:36.973" v="366" actId="313"/>
          <ac:spMkLst>
            <pc:docMk/>
            <pc:sldMk cId="1865203080" sldId="358"/>
            <ac:spMk id="5" creationId="{A96B0510-E8E6-4618-8392-7187966B1046}"/>
          </ac:spMkLst>
        </pc:spChg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4176391367" sldId="359"/>
        </pc:sldMkLst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2973292051" sldId="360"/>
        </pc:sldMkLst>
      </pc:sldChg>
      <pc:sldChg chg="modSp new mod">
        <pc:chgData name="itpro guide" userId="1535074a45cce87e" providerId="LiveId" clId="{4BC1FD9A-D364-4292-A6C7-B4F65BA8D090}" dt="2020-06-25T08:25:56.329" v="258" actId="20577"/>
        <pc:sldMkLst>
          <pc:docMk/>
          <pc:sldMk cId="3699493235" sldId="361"/>
        </pc:sldMkLst>
        <pc:spChg chg="mod">
          <ac:chgData name="itpro guide" userId="1535074a45cce87e" providerId="LiveId" clId="{4BC1FD9A-D364-4292-A6C7-B4F65BA8D090}" dt="2020-06-25T08:25:56.329" v="258" actId="20577"/>
          <ac:spMkLst>
            <pc:docMk/>
            <pc:sldMk cId="3699493235" sldId="361"/>
            <ac:spMk id="5" creationId="{43E83DD4-1968-4B22-A913-9080E03339C3}"/>
          </ac:spMkLst>
        </pc:spChg>
      </pc:sldChg>
      <pc:sldChg chg="modSp new mod">
        <pc:chgData name="itpro guide" userId="1535074a45cce87e" providerId="LiveId" clId="{4BC1FD9A-D364-4292-A6C7-B4F65BA8D090}" dt="2020-06-25T08:26:43.934" v="282" actId="20577"/>
        <pc:sldMkLst>
          <pc:docMk/>
          <pc:sldMk cId="1394160847" sldId="362"/>
        </pc:sldMkLst>
        <pc:spChg chg="mod">
          <ac:chgData name="itpro guide" userId="1535074a45cce87e" providerId="LiveId" clId="{4BC1FD9A-D364-4292-A6C7-B4F65BA8D090}" dt="2020-06-25T08:26:43.934" v="282" actId="20577"/>
          <ac:spMkLst>
            <pc:docMk/>
            <pc:sldMk cId="1394160847" sldId="362"/>
            <ac:spMk id="5" creationId="{DE572EAB-463D-45D0-B3A9-B1FA09372420}"/>
          </ac:spMkLst>
        </pc:spChg>
      </pc:sldChg>
      <pc:sldChg chg="modSp new mod">
        <pc:chgData name="itpro guide" userId="1535074a45cce87e" providerId="LiveId" clId="{4BC1FD9A-D364-4292-A6C7-B4F65BA8D090}" dt="2020-06-25T08:27:14.091" v="325" actId="20577"/>
        <pc:sldMkLst>
          <pc:docMk/>
          <pc:sldMk cId="3770235736" sldId="363"/>
        </pc:sldMkLst>
        <pc:spChg chg="mod">
          <ac:chgData name="itpro guide" userId="1535074a45cce87e" providerId="LiveId" clId="{4BC1FD9A-D364-4292-A6C7-B4F65BA8D090}" dt="2020-06-25T08:27:14.091" v="325" actId="20577"/>
          <ac:spMkLst>
            <pc:docMk/>
            <pc:sldMk cId="3770235736" sldId="363"/>
            <ac:spMk id="5" creationId="{77960D1F-D50D-493B-9496-D4222AD77FD5}"/>
          </ac:spMkLst>
        </pc:spChg>
      </pc:sldChg>
      <pc:sldChg chg="modSp new mod">
        <pc:chgData name="itpro guide" userId="1535074a45cce87e" providerId="LiveId" clId="{4BC1FD9A-D364-4292-A6C7-B4F65BA8D090}" dt="2020-06-25T08:27:25.466" v="355" actId="20577"/>
        <pc:sldMkLst>
          <pc:docMk/>
          <pc:sldMk cId="1304291433" sldId="364"/>
        </pc:sldMkLst>
        <pc:spChg chg="mod">
          <ac:chgData name="itpro guide" userId="1535074a45cce87e" providerId="LiveId" clId="{4BC1FD9A-D364-4292-A6C7-B4F65BA8D090}" dt="2020-06-25T08:27:25.466" v="355" actId="20577"/>
          <ac:spMkLst>
            <pc:docMk/>
            <pc:sldMk cId="1304291433" sldId="364"/>
            <ac:spMk id="5" creationId="{24BDD078-2EBE-4DF5-8B97-9B1683B8AB3B}"/>
          </ac:spMkLst>
        </pc:spChg>
      </pc:sldChg>
      <pc:sldChg chg="addSp delSp modSp new mod modClrScheme chgLayout">
        <pc:chgData name="itpro guide" userId="1535074a45cce87e" providerId="LiveId" clId="{4BC1FD9A-D364-4292-A6C7-B4F65BA8D090}" dt="2020-06-25T09:48:08.780" v="394" actId="478"/>
        <pc:sldMkLst>
          <pc:docMk/>
          <pc:sldMk cId="606651752" sldId="365"/>
        </pc:sldMkLst>
        <pc:spChg chg="del">
          <ac:chgData name="itpro guide" userId="1535074a45cce87e" providerId="LiveId" clId="{4BC1FD9A-D364-4292-A6C7-B4F65BA8D090}" dt="2020-06-25T09:47:36.326" v="372" actId="478"/>
          <ac:spMkLst>
            <pc:docMk/>
            <pc:sldMk cId="606651752" sldId="365"/>
            <ac:spMk id="2" creationId="{58973F25-23FA-43ED-8BBB-135CB88D1DE6}"/>
          </ac:spMkLst>
        </pc:spChg>
        <pc:spChg chg="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3" creationId="{76255071-2E1E-4E3C-9CC1-9B6D3A33A065}"/>
          </ac:spMkLst>
        </pc:spChg>
        <pc:spChg chg="del mod ord">
          <ac:chgData name="itpro guide" userId="1535074a45cce87e" providerId="LiveId" clId="{4BC1FD9A-D364-4292-A6C7-B4F65BA8D090}" dt="2020-06-25T09:48:08.780" v="394" actId="478"/>
          <ac:spMkLst>
            <pc:docMk/>
            <pc:sldMk cId="606651752" sldId="365"/>
            <ac:spMk id="4" creationId="{36E5487F-738A-452F-8DAD-A999921B5F00}"/>
          </ac:spMkLst>
        </pc:spChg>
        <pc:spChg chg="del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5" creationId="{AEFF84F4-72E0-486F-BAC8-D7BE67DC440F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8" creationId="{85D59FEB-5129-4509-A1EB-E81B36251825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9" creationId="{080EBA9D-6578-44BB-844D-C14CC6310CB5}"/>
          </ac:spMkLst>
        </pc:spChg>
        <pc:spChg chg="add del 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0" creationId="{69F2D38B-500A-4C7B-BD6C-12F1ED40DC10}"/>
          </ac:spMkLst>
        </pc:spChg>
        <pc:spChg chg="add del mo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1" creationId="{C3E2A6B0-3106-4540-B2ED-8A8FBEAE0436}"/>
          </ac:spMkLst>
        </pc:spChg>
        <pc:spChg chg="add mod ord">
          <ac:chgData name="itpro guide" userId="1535074a45cce87e" providerId="LiveId" clId="{4BC1FD9A-D364-4292-A6C7-B4F65BA8D090}" dt="2020-06-25T09:48:02.422" v="392" actId="20577"/>
          <ac:spMkLst>
            <pc:docMk/>
            <pc:sldMk cId="606651752" sldId="365"/>
            <ac:spMk id="12" creationId="{79129B14-E195-45F0-9276-DB6D8743CAEF}"/>
          </ac:spMkLst>
        </pc:spChg>
        <pc:picChg chg="add mod">
          <ac:chgData name="itpro guide" userId="1535074a45cce87e" providerId="LiveId" clId="{4BC1FD9A-D364-4292-A6C7-B4F65BA8D090}" dt="2020-06-25T09:48:06.553" v="393" actId="14100"/>
          <ac:picMkLst>
            <pc:docMk/>
            <pc:sldMk cId="606651752" sldId="365"/>
            <ac:picMk id="7" creationId="{D214F891-3A73-4CB0-883E-6E82FC66B33F}"/>
          </ac:picMkLst>
        </pc:pic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Connect Synchronization Rules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Azure AD Connect Synchronization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create a new object filter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create an attribute map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 Rules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3" y="1666658"/>
            <a:ext cx="11045177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Any changes to the default configuration in Azure AD Connect Synchronization.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5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7812633" y="2392375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2870198" y="2392375"/>
            <a:ext cx="1591733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 rules processed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2878664" y="2392375"/>
            <a:ext cx="1583266" cy="444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Active Directory Connector Space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0809" y="3534235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727690" y="3117329"/>
            <a:ext cx="159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Domain Controller</a:t>
            </a:r>
            <a:endParaRPr lang="en-GB" sz="1400" b="1" dirty="0"/>
          </a:p>
        </p:txBody>
      </p: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79" y="413914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653146" y="4891413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7821211" y="2390728"/>
            <a:ext cx="1674304" cy="446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Azure AD </a:t>
            </a:r>
          </a:p>
          <a:p>
            <a:pPr algn="ctr"/>
            <a:r>
              <a:rPr lang="en-IN" sz="1200" dirty="0"/>
              <a:t>Connector Space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04695" y="3422956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11030728" y="30718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AD</a:t>
            </a:r>
            <a:endParaRPr lang="en-GB" sz="1400" b="1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3239" y="2770126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909321" y="4431842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7168F-7A59-42D6-8636-D6C519E1F220}"/>
              </a:ext>
            </a:extLst>
          </p:cNvPr>
          <p:cNvSpPr/>
          <p:nvPr/>
        </p:nvSpPr>
        <p:spPr>
          <a:xfrm>
            <a:off x="5327212" y="2390728"/>
            <a:ext cx="1674304" cy="291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9DB2A-E9CA-4D56-8EE4-AC9F642831BE}"/>
              </a:ext>
            </a:extLst>
          </p:cNvPr>
          <p:cNvSpPr/>
          <p:nvPr/>
        </p:nvSpPr>
        <p:spPr>
          <a:xfrm>
            <a:off x="5335790" y="2389081"/>
            <a:ext cx="1674304" cy="446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7B9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Metaverse</a:t>
            </a:r>
            <a:endParaRPr lang="en-GB" sz="1200" dirty="0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7882AED6-5B07-4EC6-A158-B901ECDFF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1437" y="3580175"/>
            <a:ext cx="687738" cy="687738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08DCB558-E0B2-4454-97E5-BB569D17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2" y="3580175"/>
            <a:ext cx="687738" cy="687738"/>
          </a:xfrm>
          <a:prstGeom prst="rect">
            <a:avLst/>
          </a:prstGeom>
        </p:spPr>
      </p:pic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4FE2FA2A-B90A-4702-AC79-4EAF6F774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1745" y="3523799"/>
            <a:ext cx="686213" cy="686213"/>
          </a:xfrm>
          <a:prstGeom prst="rect">
            <a:avLst/>
          </a:prstGeom>
        </p:spPr>
      </p:pic>
      <p:pic>
        <p:nvPicPr>
          <p:cNvPr id="22" name="Graphic 21" descr="Chevron arrows">
            <a:extLst>
              <a:ext uri="{FF2B5EF4-FFF2-40B4-BE49-F238E27FC236}">
                <a16:creationId xmlns:a16="http://schemas.microsoft.com/office/drawing/2014/main" id="{F5037D07-D6DE-4863-9061-EACC57FF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1080" y="3498359"/>
            <a:ext cx="686212" cy="686212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0838D71B-66B2-424F-8D1F-960A122B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574" y="4034688"/>
            <a:ext cx="914400" cy="914400"/>
          </a:xfrm>
          <a:prstGeom prst="rect">
            <a:avLst/>
          </a:prstGeom>
        </p:spPr>
      </p:pic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81B0C27B-6CFE-4B87-9D76-BB19E05D4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7840" y="3429600"/>
            <a:ext cx="914400" cy="914400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1377D1B3-799E-4283-9DF0-9A442059B0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1898" y="3466844"/>
            <a:ext cx="914400" cy="914400"/>
          </a:xfrm>
          <a:prstGeom prst="rect">
            <a:avLst/>
          </a:prstGeom>
        </p:spPr>
      </p:pic>
      <p:pic>
        <p:nvPicPr>
          <p:cNvPr id="24" name="Graphic 23" descr="Badge 1">
            <a:extLst>
              <a:ext uri="{FF2B5EF4-FFF2-40B4-BE49-F238E27FC236}">
                <a16:creationId xmlns:a16="http://schemas.microsoft.com/office/drawing/2014/main" id="{326AD724-50E6-4AC7-8586-9BB03BEAD9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3493" y="5706234"/>
            <a:ext cx="405171" cy="4051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9D8E2-24DE-4358-9382-E7587C498A9E}"/>
              </a:ext>
            </a:extLst>
          </p:cNvPr>
          <p:cNvSpPr txBox="1"/>
          <p:nvPr/>
        </p:nvSpPr>
        <p:spPr>
          <a:xfrm>
            <a:off x="2958564" y="5724153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3954D-B635-4B38-A96B-D7AE0149B920}"/>
              </a:ext>
            </a:extLst>
          </p:cNvPr>
          <p:cNvSpPr txBox="1"/>
          <p:nvPr/>
        </p:nvSpPr>
        <p:spPr>
          <a:xfrm>
            <a:off x="4840302" y="5736597"/>
            <a:ext cx="1054144" cy="369332"/>
          </a:xfrm>
          <a:prstGeom prst="rect">
            <a:avLst/>
          </a:prstGeom>
          <a:solidFill>
            <a:srgbClr val="F579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Sync</a:t>
            </a:r>
          </a:p>
        </p:txBody>
      </p:sp>
      <p:pic>
        <p:nvPicPr>
          <p:cNvPr id="31" name="Graphic 30" descr="Badge">
            <a:extLst>
              <a:ext uri="{FF2B5EF4-FFF2-40B4-BE49-F238E27FC236}">
                <a16:creationId xmlns:a16="http://schemas.microsoft.com/office/drawing/2014/main" id="{0302FDE8-57A4-4EFB-8F47-BDE03E80B6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33330" y="5692663"/>
            <a:ext cx="457200" cy="457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BC449-236D-4F5E-B7DC-568D74B903A7}"/>
              </a:ext>
            </a:extLst>
          </p:cNvPr>
          <p:cNvCxnSpPr>
            <a:cxnSpLocks/>
          </p:cNvCxnSpPr>
          <p:nvPr/>
        </p:nvCxnSpPr>
        <p:spPr>
          <a:xfrm flipH="1">
            <a:off x="6470292" y="3924044"/>
            <a:ext cx="167702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F4682-178B-425C-849B-572ADBBA1967}"/>
              </a:ext>
            </a:extLst>
          </p:cNvPr>
          <p:cNvCxnSpPr>
            <a:cxnSpLocks/>
          </p:cNvCxnSpPr>
          <p:nvPr/>
        </p:nvCxnSpPr>
        <p:spPr>
          <a:xfrm>
            <a:off x="4132240" y="3924044"/>
            <a:ext cx="162936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2D10946B-B8F4-41D9-AC70-1E507000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34" y="316560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0688F9-6700-4015-97C6-C506CD3F4893}"/>
              </a:ext>
            </a:extLst>
          </p:cNvPr>
          <p:cNvCxnSpPr>
            <a:cxnSpLocks/>
          </p:cNvCxnSpPr>
          <p:nvPr/>
        </p:nvCxnSpPr>
        <p:spPr>
          <a:xfrm>
            <a:off x="5228948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270EAE-1946-4B9A-90CD-C21E142AF074}"/>
              </a:ext>
            </a:extLst>
          </p:cNvPr>
          <p:cNvSpPr txBox="1"/>
          <p:nvPr/>
        </p:nvSpPr>
        <p:spPr>
          <a:xfrm>
            <a:off x="4539923" y="1636450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 Rule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14374-B8E0-4EDC-8BE7-630D82D14999}"/>
              </a:ext>
            </a:extLst>
          </p:cNvPr>
          <p:cNvSpPr txBox="1"/>
          <p:nvPr/>
        </p:nvSpPr>
        <p:spPr>
          <a:xfrm>
            <a:off x="6470292" y="1622281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BA606-4DDE-4FD8-B5AD-BAD40D11E44D}"/>
              </a:ext>
            </a:extLst>
          </p:cNvPr>
          <p:cNvCxnSpPr>
            <a:cxnSpLocks/>
          </p:cNvCxnSpPr>
          <p:nvPr/>
        </p:nvCxnSpPr>
        <p:spPr>
          <a:xfrm>
            <a:off x="7103616" y="1953087"/>
            <a:ext cx="0" cy="166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Badge 1">
            <a:extLst>
              <a:ext uri="{FF2B5EF4-FFF2-40B4-BE49-F238E27FC236}">
                <a16:creationId xmlns:a16="http://schemas.microsoft.com/office/drawing/2014/main" id="{80D7A65D-6A8F-4538-8E6F-39AC0997AE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4266" y="3674833"/>
            <a:ext cx="405171" cy="4051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2C69087-5FB6-4B8C-B058-107D9825C1A4}"/>
              </a:ext>
            </a:extLst>
          </p:cNvPr>
          <p:cNvSpPr txBox="1"/>
          <p:nvPr/>
        </p:nvSpPr>
        <p:spPr>
          <a:xfrm>
            <a:off x="5881065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47" name="Graphic 46" descr="Badge 1">
            <a:extLst>
              <a:ext uri="{FF2B5EF4-FFF2-40B4-BE49-F238E27FC236}">
                <a16:creationId xmlns:a16="http://schemas.microsoft.com/office/drawing/2014/main" id="{97465365-3BC7-4AB9-9511-D0FAC70BC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12430" y="3674833"/>
            <a:ext cx="405171" cy="4051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D1415EC-0869-47AB-B4CD-D8CC5BB01331}"/>
              </a:ext>
            </a:extLst>
          </p:cNvPr>
          <p:cNvSpPr txBox="1"/>
          <p:nvPr/>
        </p:nvSpPr>
        <p:spPr>
          <a:xfrm>
            <a:off x="14309229" y="-409120"/>
            <a:ext cx="17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Rule</a:t>
            </a:r>
          </a:p>
        </p:txBody>
      </p:sp>
      <p:pic>
        <p:nvPicPr>
          <p:cNvPr id="53" name="Graphic 52" descr="Badge">
            <a:extLst>
              <a:ext uri="{FF2B5EF4-FFF2-40B4-BE49-F238E27FC236}">
                <a16:creationId xmlns:a16="http://schemas.microsoft.com/office/drawing/2014/main" id="{85D38015-645A-4C87-A2AB-EEA01F73B3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12430" y="3429600"/>
            <a:ext cx="457200" cy="457200"/>
          </a:xfrm>
          <a:prstGeom prst="rect">
            <a:avLst/>
          </a:prstGeom>
        </p:spPr>
      </p:pic>
      <p:pic>
        <p:nvPicPr>
          <p:cNvPr id="54" name="Graphic 53" descr="Badge">
            <a:extLst>
              <a:ext uri="{FF2B5EF4-FFF2-40B4-BE49-F238E27FC236}">
                <a16:creationId xmlns:a16="http://schemas.microsoft.com/office/drawing/2014/main" id="{29139824-7D57-4A53-BEF5-64A9299B7B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6696" y="34462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7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A41C3-4E5D-44FA-BF43-EE4920BF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create a new object filter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create an attribute map rule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D2249-0BCA-4F93-802C-51347EF2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77F51-B83D-46EA-82A5-04ACF1C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854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Azure AD Connect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AD Connect Synchronization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create rules</a:t>
            </a: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121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Azure AD Connect Synchronization Rules</vt:lpstr>
      <vt:lpstr>Topics</vt:lpstr>
      <vt:lpstr>Synch Rules</vt:lpstr>
      <vt:lpstr>Synch rules processed 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2020-07-15T08:16:16Z</dcterms:modified>
</cp:coreProperties>
</file>