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45" r:id="rId3"/>
    <p:sldId id="352" r:id="rId4"/>
    <p:sldId id="353" r:id="rId5"/>
    <p:sldId id="354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4B00"/>
    <a:srgbClr val="F57900"/>
    <a:srgbClr val="258AA2"/>
    <a:srgbClr val="047B97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E1B5C-C2DB-4F80-8FAB-A1A01B8F4752}" v="4" dt="2020-09-12T02:06:2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DDE1B5C-C2DB-4F80-8FAB-A1A01B8F4752}"/>
    <pc:docChg chg="undo custSel addSld delSld modSld sldOrd">
      <pc:chgData name="itpro guide" userId="1535074a45cce87e" providerId="LiveId" clId="{5DDE1B5C-C2DB-4F80-8FAB-A1A01B8F4752}" dt="2020-09-12T02:16:51.385" v="75" actId="20577"/>
      <pc:docMkLst>
        <pc:docMk/>
      </pc:docMkLst>
      <pc:sldChg chg="modSp add mod">
        <pc:chgData name="itpro guide" userId="1535074a45cce87e" providerId="LiveId" clId="{5DDE1B5C-C2DB-4F80-8FAB-A1A01B8F4752}" dt="2020-09-12T02:16:51.385" v="75" actId="20577"/>
        <pc:sldMkLst>
          <pc:docMk/>
          <pc:sldMk cId="414673223" sldId="345"/>
        </pc:sldMkLst>
        <pc:spChg chg="mod">
          <ac:chgData name="itpro guide" userId="1535074a45cce87e" providerId="LiveId" clId="{5DDE1B5C-C2DB-4F80-8FAB-A1A01B8F4752}" dt="2020-09-12T02:16:51.385" v="75" actId="20577"/>
          <ac:spMkLst>
            <pc:docMk/>
            <pc:sldMk cId="414673223" sldId="345"/>
            <ac:spMk id="16" creationId="{3B439645-3374-412A-840A-B9C97FEA0B46}"/>
          </ac:spMkLst>
        </pc:spChg>
      </pc:sldChg>
      <pc:sldChg chg="delSp modSp mod">
        <pc:chgData name="itpro guide" userId="1535074a45cce87e" providerId="LiveId" clId="{5DDE1B5C-C2DB-4F80-8FAB-A1A01B8F4752}" dt="2020-09-12T02:11:51.794" v="71"/>
        <pc:sldMkLst>
          <pc:docMk/>
          <pc:sldMk cId="1329715751" sldId="352"/>
        </pc:sldMkLst>
        <pc:spChg chg="mod">
          <ac:chgData name="itpro guide" userId="1535074a45cce87e" providerId="LiveId" clId="{5DDE1B5C-C2DB-4F80-8FAB-A1A01B8F4752}" dt="2020-09-12T02:11:51.794" v="71"/>
          <ac:spMkLst>
            <pc:docMk/>
            <pc:sldMk cId="1329715751" sldId="352"/>
            <ac:spMk id="2" creationId="{70E05036-8DE7-47C5-9223-BFD7792DF1D1}"/>
          </ac:spMkLst>
        </pc:spChg>
        <pc:spChg chg="del">
          <ac:chgData name="itpro guide" userId="1535074a45cce87e" providerId="LiveId" clId="{5DDE1B5C-C2DB-4F80-8FAB-A1A01B8F4752}" dt="2020-09-12T02:01:16.613" v="0" actId="478"/>
          <ac:spMkLst>
            <pc:docMk/>
            <pc:sldMk cId="1329715751" sldId="352"/>
            <ac:spMk id="4" creationId="{B8FC5900-A31F-49F2-A720-3792AF8CAEF6}"/>
          </ac:spMkLst>
        </pc:spChg>
      </pc:sldChg>
      <pc:sldChg chg="delSp modSp add del mod ord">
        <pc:chgData name="itpro guide" userId="1535074a45cce87e" providerId="LiveId" clId="{5DDE1B5C-C2DB-4F80-8FAB-A1A01B8F4752}" dt="2020-09-12T02:08:26.404" v="11"/>
        <pc:sldMkLst>
          <pc:docMk/>
          <pc:sldMk cId="1984541769" sldId="353"/>
        </pc:sldMkLst>
        <pc:spChg chg="mod">
          <ac:chgData name="itpro guide" userId="1535074a45cce87e" providerId="LiveId" clId="{5DDE1B5C-C2DB-4F80-8FAB-A1A01B8F4752}" dt="2020-09-12T02:06:19.150" v="5" actId="207"/>
          <ac:spMkLst>
            <pc:docMk/>
            <pc:sldMk cId="1984541769" sldId="353"/>
            <ac:spMk id="2" creationId="{70E05036-8DE7-47C5-9223-BFD7792DF1D1}"/>
          </ac:spMkLst>
        </pc:spChg>
        <pc:spChg chg="del">
          <ac:chgData name="itpro guide" userId="1535074a45cce87e" providerId="LiveId" clId="{5DDE1B5C-C2DB-4F80-8FAB-A1A01B8F4752}" dt="2020-09-12T02:01:19.780" v="1" actId="478"/>
          <ac:spMkLst>
            <pc:docMk/>
            <pc:sldMk cId="1984541769" sldId="353"/>
            <ac:spMk id="4" creationId="{B8FC5900-A31F-49F2-A720-3792AF8CAEF6}"/>
          </ac:spMkLst>
        </pc:spChg>
      </pc:sldChg>
      <pc:sldChg chg="delSp modSp mod ord">
        <pc:chgData name="itpro guide" userId="1535074a45cce87e" providerId="LiveId" clId="{5DDE1B5C-C2DB-4F80-8FAB-A1A01B8F4752}" dt="2020-09-12T02:11:58.295" v="73"/>
        <pc:sldMkLst>
          <pc:docMk/>
          <pc:sldMk cId="3262260331" sldId="354"/>
        </pc:sldMkLst>
        <pc:spChg chg="mod">
          <ac:chgData name="itpro guide" userId="1535074a45cce87e" providerId="LiveId" clId="{5DDE1B5C-C2DB-4F80-8FAB-A1A01B8F4752}" dt="2020-09-12T02:11:45.218" v="70" actId="21"/>
          <ac:spMkLst>
            <pc:docMk/>
            <pc:sldMk cId="3262260331" sldId="354"/>
            <ac:spMk id="2" creationId="{70E05036-8DE7-47C5-9223-BFD7792DF1D1}"/>
          </ac:spMkLst>
        </pc:spChg>
        <pc:spChg chg="del">
          <ac:chgData name="itpro guide" userId="1535074a45cce87e" providerId="LiveId" clId="{5DDE1B5C-C2DB-4F80-8FAB-A1A01B8F4752}" dt="2020-09-12T02:01:22.159" v="2" actId="478"/>
          <ac:spMkLst>
            <pc:docMk/>
            <pc:sldMk cId="3262260331" sldId="354"/>
            <ac:spMk id="4" creationId="{B8FC5900-A31F-49F2-A720-3792AF8CAE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Setting up Your Environment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104" y="203899"/>
            <a:ext cx="10515600" cy="870287"/>
          </a:xfrm>
        </p:spPr>
        <p:txBody>
          <a:bodyPr>
            <a:normAutofit/>
          </a:bodyPr>
          <a:lstStyle/>
          <a:p>
            <a:r>
              <a:rPr lang="en-IN" dirty="0"/>
              <a:t>Steps to master</a:t>
            </a:r>
            <a:endParaRPr lang="en-US" dirty="0"/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1F8D2E49-370B-4885-AEF6-CD5905E962F6}"/>
              </a:ext>
            </a:extLst>
          </p:cNvPr>
          <p:cNvSpPr/>
          <p:nvPr/>
        </p:nvSpPr>
        <p:spPr>
          <a:xfrm>
            <a:off x="959935" y="3013334"/>
            <a:ext cx="1799307" cy="118854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watch</a:t>
            </a:r>
            <a:endParaRPr lang="en-GB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7921465E-522A-4F8D-9CA1-B3CA169CC832}"/>
              </a:ext>
            </a:extLst>
          </p:cNvPr>
          <p:cNvSpPr/>
          <p:nvPr/>
        </p:nvSpPr>
        <p:spPr>
          <a:xfrm>
            <a:off x="2708442" y="3013334"/>
            <a:ext cx="1799307" cy="118854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Demo</a:t>
            </a:r>
            <a:endParaRPr lang="en-GB" dirty="0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3D1824F4-B5FE-4B9F-AFCB-78E7BD71945C}"/>
              </a:ext>
            </a:extLst>
          </p:cNvPr>
          <p:cNvSpPr/>
          <p:nvPr/>
        </p:nvSpPr>
        <p:spPr>
          <a:xfrm>
            <a:off x="4456949" y="3013334"/>
            <a:ext cx="2080384" cy="118854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Assignments</a:t>
            </a:r>
            <a:endParaRPr lang="en-GB" dirty="0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C71F291A-112D-4E52-A572-A3F8DC4D3398}"/>
              </a:ext>
            </a:extLst>
          </p:cNvPr>
          <p:cNvSpPr/>
          <p:nvPr/>
        </p:nvSpPr>
        <p:spPr>
          <a:xfrm>
            <a:off x="6455571" y="3013334"/>
            <a:ext cx="2080384" cy="118854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Projects</a:t>
            </a:r>
            <a:endParaRPr lang="en-GB" dirty="0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B439645-3374-412A-840A-B9C97FEA0B46}"/>
              </a:ext>
            </a:extLst>
          </p:cNvPr>
          <p:cNvSpPr/>
          <p:nvPr/>
        </p:nvSpPr>
        <p:spPr>
          <a:xfrm>
            <a:off x="8516980" y="3013334"/>
            <a:ext cx="2256551" cy="1188546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Practice Exams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036-8DE7-47C5-9223-BFD7792D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Microsoft 365 Subscription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Sign up for a Microsoft 365 business trial subscription to practice hands-on labs available One month.  </a:t>
            </a:r>
          </a:p>
          <a:p>
            <a:r>
              <a:rPr lang="en-GB" dirty="0">
                <a:solidFill>
                  <a:schemeClr val="tx1"/>
                </a:solidFill>
              </a:rPr>
              <a:t>Software Required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VMware workstation / Virtual Box / Hyper-V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Windows Server 2012 or later (Evaluation version)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Windows 10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036-8DE7-47C5-9223-BFD7792D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For successful completion of this course, students will require the computer systems with at least the following: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OS: Windows 7/10, Mac or Linux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Processor: 2GHz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Memory: 4GB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Storage: 40GB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Hardware</a:t>
            </a:r>
          </a:p>
        </p:txBody>
      </p:sp>
    </p:spTree>
    <p:extLst>
      <p:ext uri="{BB962C8B-B14F-4D97-AF65-F5344CB8AC3E}">
        <p14:creationId xmlns:p14="http://schemas.microsoft.com/office/powerpoint/2010/main" val="19845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036-8DE7-47C5-9223-BFD7792D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Minimum configuration required to practise Advanced labs: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OS: Windows 7/10, Mac or Linux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Processor: 2GHz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Memory: 8GB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Storage: 200 GB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Recommended hardware for On-prem LAB</a:t>
            </a:r>
          </a:p>
        </p:txBody>
      </p:sp>
    </p:spTree>
    <p:extLst>
      <p:ext uri="{BB962C8B-B14F-4D97-AF65-F5344CB8AC3E}">
        <p14:creationId xmlns:p14="http://schemas.microsoft.com/office/powerpoint/2010/main" val="326226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Cloud Concepts , SaaS </a:t>
            </a:r>
            <a:r>
              <a:rPr lang="en-IN" sz="14400">
                <a:solidFill>
                  <a:schemeClr val="bg1"/>
                </a:solidFill>
              </a:rPr>
              <a:t>Model M365 </a:t>
            </a:r>
            <a:endParaRPr lang="en-GB" sz="1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12200</TotalTime>
  <Words>145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Setting up Your Environment  </vt:lpstr>
      <vt:lpstr>Steps to master</vt:lpstr>
      <vt:lpstr>Subscription</vt:lpstr>
      <vt:lpstr>Recommended Hardware</vt:lpstr>
      <vt:lpstr>Recommended hardware for On-prem LAB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2020-09-12T02:17:20Z</dcterms:modified>
</cp:coreProperties>
</file>