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1" r:id="rId2"/>
    <p:sldId id="352" r:id="rId3"/>
    <p:sldId id="355" r:id="rId4"/>
    <p:sldId id="356" r:id="rId5"/>
    <p:sldId id="34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B97"/>
    <a:srgbClr val="974B00"/>
    <a:srgbClr val="F57900"/>
    <a:srgbClr val="258AA2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054263-1DB1-45B9-86ED-4D1022715A1D}" v="7" dt="2020-08-13T10:01:43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86054263-1DB1-45B9-86ED-4D1022715A1D}"/>
    <pc:docChg chg="custSel mod modSld">
      <pc:chgData name="itpro guide" userId="1535074a45cce87e" providerId="LiveId" clId="{86054263-1DB1-45B9-86ED-4D1022715A1D}" dt="2020-08-13T10:02:35.526" v="92" actId="14100"/>
      <pc:docMkLst>
        <pc:docMk/>
      </pc:docMkLst>
      <pc:sldChg chg="addSp modSp mod">
        <pc:chgData name="itpro guide" userId="1535074a45cce87e" providerId="LiveId" clId="{86054263-1DB1-45B9-86ED-4D1022715A1D}" dt="2020-08-13T10:02:35.526" v="92" actId="14100"/>
        <pc:sldMkLst>
          <pc:docMk/>
          <pc:sldMk cId="548111238" sldId="340"/>
        </pc:sldMkLst>
        <pc:spChg chg="mod">
          <ac:chgData name="itpro guide" userId="1535074a45cce87e" providerId="LiveId" clId="{86054263-1DB1-45B9-86ED-4D1022715A1D}" dt="2020-08-13T10:02:35.526" v="92" actId="14100"/>
          <ac:spMkLst>
            <pc:docMk/>
            <pc:sldMk cId="548111238" sldId="340"/>
            <ac:spMk id="3" creationId="{00000000-0000-0000-0000-000000000000}"/>
          </ac:spMkLst>
        </pc:spChg>
        <pc:spChg chg="add mod">
          <ac:chgData name="itpro guide" userId="1535074a45cce87e" providerId="LiveId" clId="{86054263-1DB1-45B9-86ED-4D1022715A1D}" dt="2020-08-13T10:02:32.767" v="91" actId="1076"/>
          <ac:spMkLst>
            <pc:docMk/>
            <pc:sldMk cId="548111238" sldId="340"/>
            <ac:spMk id="4" creationId="{0AEA678F-740C-4D0A-BFC7-1A37284140B4}"/>
          </ac:spMkLst>
        </pc:spChg>
        <pc:spChg chg="add mod">
          <ac:chgData name="itpro guide" userId="1535074a45cce87e" providerId="LiveId" clId="{86054263-1DB1-45B9-86ED-4D1022715A1D}" dt="2020-08-13T10:02:26.941" v="89" actId="1076"/>
          <ac:spMkLst>
            <pc:docMk/>
            <pc:sldMk cId="548111238" sldId="340"/>
            <ac:spMk id="6" creationId="{369743C3-10D6-4982-B435-A9FFE2581863}"/>
          </ac:spMkLst>
        </pc:spChg>
      </pc:sldChg>
      <pc:sldChg chg="delSp modSp mod">
        <pc:chgData name="itpro guide" userId="1535074a45cce87e" providerId="LiveId" clId="{86054263-1DB1-45B9-86ED-4D1022715A1D}" dt="2020-08-13T10:00:35.326" v="17" actId="1076"/>
        <pc:sldMkLst>
          <pc:docMk/>
          <pc:sldMk cId="1329715751" sldId="352"/>
        </pc:sldMkLst>
        <pc:spChg chg="mod">
          <ac:chgData name="itpro guide" userId="1535074a45cce87e" providerId="LiveId" clId="{86054263-1DB1-45B9-86ED-4D1022715A1D}" dt="2020-08-13T10:00:35.326" v="17" actId="1076"/>
          <ac:spMkLst>
            <pc:docMk/>
            <pc:sldMk cId="1329715751" sldId="352"/>
            <ac:spMk id="2" creationId="{70E05036-8DE7-47C5-9223-BFD7792DF1D1}"/>
          </ac:spMkLst>
        </pc:spChg>
        <pc:spChg chg="del">
          <ac:chgData name="itpro guide" userId="1535074a45cce87e" providerId="LiveId" clId="{86054263-1DB1-45B9-86ED-4D1022715A1D}" dt="2020-08-13T09:15:18.697" v="1" actId="478"/>
          <ac:spMkLst>
            <pc:docMk/>
            <pc:sldMk cId="1329715751" sldId="352"/>
            <ac:spMk id="4" creationId="{B8FC5900-A31F-49F2-A720-3792AF8CAEF6}"/>
          </ac:spMkLst>
        </pc:spChg>
      </pc:sldChg>
      <pc:sldChg chg="delSp mod">
        <pc:chgData name="itpro guide" userId="1535074a45cce87e" providerId="LiveId" clId="{86054263-1DB1-45B9-86ED-4D1022715A1D}" dt="2020-08-13T09:15:14.778" v="0" actId="478"/>
        <pc:sldMkLst>
          <pc:docMk/>
          <pc:sldMk cId="2704686677" sldId="355"/>
        </pc:sldMkLst>
        <pc:spChg chg="del">
          <ac:chgData name="itpro guide" userId="1535074a45cce87e" providerId="LiveId" clId="{86054263-1DB1-45B9-86ED-4D1022715A1D}" dt="2020-08-13T09:15:14.778" v="0" actId="478"/>
          <ac:spMkLst>
            <pc:docMk/>
            <pc:sldMk cId="2704686677" sldId="355"/>
            <ac:spMk id="4" creationId="{B8FC5900-A31F-49F2-A720-3792AF8CAEF6}"/>
          </ac:spMkLst>
        </pc:spChg>
      </pc:sldChg>
      <pc:sldChg chg="addSp delSp modSp mod setBg modClrScheme chgLayout">
        <pc:chgData name="itpro guide" userId="1535074a45cce87e" providerId="LiveId" clId="{86054263-1DB1-45B9-86ED-4D1022715A1D}" dt="2020-08-13T09:59:54.960" v="9" actId="20577"/>
        <pc:sldMkLst>
          <pc:docMk/>
          <pc:sldMk cId="2224762832" sldId="356"/>
        </pc:sldMkLst>
        <pc:spChg chg="del mod ord">
          <ac:chgData name="itpro guide" userId="1535074a45cce87e" providerId="LiveId" clId="{86054263-1DB1-45B9-86ED-4D1022715A1D}" dt="2020-08-13T09:59:22.444" v="4" actId="26606"/>
          <ac:spMkLst>
            <pc:docMk/>
            <pc:sldMk cId="2224762832" sldId="356"/>
            <ac:spMk id="2" creationId="{4BCDBA4C-D172-4F72-9538-C6724FEE5BB6}"/>
          </ac:spMkLst>
        </pc:spChg>
        <pc:spChg chg="mod ord">
          <ac:chgData name="itpro guide" userId="1535074a45cce87e" providerId="LiveId" clId="{86054263-1DB1-45B9-86ED-4D1022715A1D}" dt="2020-08-13T09:59:22.444" v="4" actId="26606"/>
          <ac:spMkLst>
            <pc:docMk/>
            <pc:sldMk cId="2224762832" sldId="356"/>
            <ac:spMk id="3" creationId="{1CFE64BF-E46E-454A-99D1-E8FA5FE43896}"/>
          </ac:spMkLst>
        </pc:spChg>
        <pc:spChg chg="del">
          <ac:chgData name="itpro guide" userId="1535074a45cce87e" providerId="LiveId" clId="{86054263-1DB1-45B9-86ED-4D1022715A1D}" dt="2020-08-13T09:59:00.823" v="2" actId="478"/>
          <ac:spMkLst>
            <pc:docMk/>
            <pc:sldMk cId="2224762832" sldId="356"/>
            <ac:spMk id="4" creationId="{2CCBE575-0CE6-43BF-BB27-FBF94CD0E7F3}"/>
          </ac:spMkLst>
        </pc:spChg>
        <pc:spChg chg="mod ord">
          <ac:chgData name="itpro guide" userId="1535074a45cce87e" providerId="LiveId" clId="{86054263-1DB1-45B9-86ED-4D1022715A1D}" dt="2020-08-13T09:59:54.960" v="9" actId="20577"/>
          <ac:spMkLst>
            <pc:docMk/>
            <pc:sldMk cId="2224762832" sldId="356"/>
            <ac:spMk id="5" creationId="{AE4E8F43-5AF1-4C95-90BE-5B7A6518F210}"/>
          </ac:spMkLst>
        </pc:spChg>
        <pc:spChg chg="mod">
          <ac:chgData name="itpro guide" userId="1535074a45cce87e" providerId="LiveId" clId="{86054263-1DB1-45B9-86ED-4D1022715A1D}" dt="2020-08-13T09:59:48.365" v="8" actId="1076"/>
          <ac:spMkLst>
            <pc:docMk/>
            <pc:sldMk cId="2224762832" sldId="356"/>
            <ac:spMk id="6" creationId="{C1425ED8-2944-4436-8B03-F51832A4E5F9}"/>
          </ac:spMkLst>
        </pc:spChg>
        <pc:spChg chg="add">
          <ac:chgData name="itpro guide" userId="1535074a45cce87e" providerId="LiveId" clId="{86054263-1DB1-45B9-86ED-4D1022715A1D}" dt="2020-08-13T09:59:22.444" v="4" actId="26606"/>
          <ac:spMkLst>
            <pc:docMk/>
            <pc:sldMk cId="2224762832" sldId="356"/>
            <ac:spMk id="12" creationId="{46C2E80F-49A6-4372-B103-219D417A55ED}"/>
          </ac:spMkLst>
        </pc:spChg>
        <pc:graphicFrameChg chg="add mod">
          <ac:chgData name="itpro guide" userId="1535074a45cce87e" providerId="LiveId" clId="{86054263-1DB1-45B9-86ED-4D1022715A1D}" dt="2020-08-13T09:59:41.259" v="7" actId="14100"/>
          <ac:graphicFrameMkLst>
            <pc:docMk/>
            <pc:sldMk cId="2224762832" sldId="356"/>
            <ac:graphicFrameMk id="8" creationId="{38E458CC-A2C6-416F-9742-EFE784524F9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0DA6A1-82FA-49B1-A9F0-1950D19192F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4D23E333-33DB-4DE9-84FA-E43667A9617E}">
      <dgm:prSet/>
      <dgm:spPr/>
      <dgm:t>
        <a:bodyPr/>
        <a:lstStyle/>
        <a:p>
          <a:r>
            <a:rPr lang="en-US"/>
            <a:t>M365 is a SaaS solution for Digital Workspace</a:t>
          </a:r>
        </a:p>
      </dgm:t>
    </dgm:pt>
    <dgm:pt modelId="{E9056856-4EBC-4C98-A73F-0502583A4FB2}" type="parTrans" cxnId="{4CBDF322-FE81-4B75-863F-C20965DF3A2E}">
      <dgm:prSet/>
      <dgm:spPr/>
      <dgm:t>
        <a:bodyPr/>
        <a:lstStyle/>
        <a:p>
          <a:endParaRPr lang="en-US"/>
        </a:p>
      </dgm:t>
    </dgm:pt>
    <dgm:pt modelId="{4DBDFB16-9CF8-497A-AD90-D354DC3FE30D}" type="sibTrans" cxnId="{4CBDF322-FE81-4B75-863F-C20965DF3A2E}">
      <dgm:prSet/>
      <dgm:spPr/>
      <dgm:t>
        <a:bodyPr/>
        <a:lstStyle/>
        <a:p>
          <a:endParaRPr lang="en-US"/>
        </a:p>
      </dgm:t>
    </dgm:pt>
    <dgm:pt modelId="{811995F7-33BA-48EC-AA97-22B24A3FF5DF}">
      <dgm:prSet/>
      <dgm:spPr/>
      <dgm:t>
        <a:bodyPr/>
        <a:lstStyle/>
        <a:p>
          <a:r>
            <a:rPr lang="en-US"/>
            <a:t>Collaboration &amp; sharing</a:t>
          </a:r>
        </a:p>
      </dgm:t>
    </dgm:pt>
    <dgm:pt modelId="{D968CA5F-28A5-4936-AF9B-3F3680F89D2D}" type="parTrans" cxnId="{B3D40B5B-1AF3-4E11-9265-C92D6B3D1A54}">
      <dgm:prSet/>
      <dgm:spPr/>
      <dgm:t>
        <a:bodyPr/>
        <a:lstStyle/>
        <a:p>
          <a:endParaRPr lang="en-US"/>
        </a:p>
      </dgm:t>
    </dgm:pt>
    <dgm:pt modelId="{EE4291F3-3993-4B4B-9139-19CEB4F1918A}" type="sibTrans" cxnId="{B3D40B5B-1AF3-4E11-9265-C92D6B3D1A54}">
      <dgm:prSet/>
      <dgm:spPr/>
      <dgm:t>
        <a:bodyPr/>
        <a:lstStyle/>
        <a:p>
          <a:endParaRPr lang="en-US"/>
        </a:p>
      </dgm:t>
    </dgm:pt>
    <dgm:pt modelId="{791B7434-541F-4872-B9B1-8D87A7E2EE24}">
      <dgm:prSet/>
      <dgm:spPr/>
      <dgm:t>
        <a:bodyPr/>
        <a:lstStyle/>
        <a:p>
          <a:r>
            <a:rPr lang="en-US"/>
            <a:t>Subscription based</a:t>
          </a:r>
        </a:p>
      </dgm:t>
    </dgm:pt>
    <dgm:pt modelId="{02FC6973-535E-47BC-B7CD-A354587BEAA5}" type="parTrans" cxnId="{9B51FCEB-CDE7-47C6-98A1-8F739029F0ED}">
      <dgm:prSet/>
      <dgm:spPr/>
      <dgm:t>
        <a:bodyPr/>
        <a:lstStyle/>
        <a:p>
          <a:endParaRPr lang="en-US"/>
        </a:p>
      </dgm:t>
    </dgm:pt>
    <dgm:pt modelId="{5B52177D-F468-470C-8532-22CABF95E8DE}" type="sibTrans" cxnId="{9B51FCEB-CDE7-47C6-98A1-8F739029F0ED}">
      <dgm:prSet/>
      <dgm:spPr/>
      <dgm:t>
        <a:bodyPr/>
        <a:lstStyle/>
        <a:p>
          <a:endParaRPr lang="en-US"/>
        </a:p>
      </dgm:t>
    </dgm:pt>
    <dgm:pt modelId="{DD435ABC-21DF-4DAE-BBC6-97701E8BCF49}">
      <dgm:prSet/>
      <dgm:spPr/>
      <dgm:t>
        <a:bodyPr/>
        <a:lstStyle/>
        <a:p>
          <a:r>
            <a:rPr lang="en-US"/>
            <a:t>M365 Suite integrate with Office365, SharePoint, Outlook &amp; Dynamics365 etc..</a:t>
          </a:r>
        </a:p>
      </dgm:t>
    </dgm:pt>
    <dgm:pt modelId="{2AE0DA19-07A0-48D9-BC48-6284233437CD}" type="parTrans" cxnId="{F67CB5D3-8F13-4339-B398-631232E3E51B}">
      <dgm:prSet/>
      <dgm:spPr/>
      <dgm:t>
        <a:bodyPr/>
        <a:lstStyle/>
        <a:p>
          <a:endParaRPr lang="en-US"/>
        </a:p>
      </dgm:t>
    </dgm:pt>
    <dgm:pt modelId="{BC473BF9-95FD-4EEA-8904-A6216BF6B5BE}" type="sibTrans" cxnId="{F67CB5D3-8F13-4339-B398-631232E3E51B}">
      <dgm:prSet/>
      <dgm:spPr/>
      <dgm:t>
        <a:bodyPr/>
        <a:lstStyle/>
        <a:p>
          <a:endParaRPr lang="en-US"/>
        </a:p>
      </dgm:t>
    </dgm:pt>
    <dgm:pt modelId="{5C008A82-3E25-4107-B771-6E56EF694F9A}">
      <dgm:prSet/>
      <dgm:spPr/>
      <dgm:t>
        <a:bodyPr/>
        <a:lstStyle/>
        <a:p>
          <a:r>
            <a:rPr lang="en-US" dirty="0"/>
            <a:t>Cloud only features</a:t>
          </a:r>
        </a:p>
      </dgm:t>
    </dgm:pt>
    <dgm:pt modelId="{396BE067-C1C0-4599-A677-F12E8F76CFE1}" type="parTrans" cxnId="{D01B8DA1-F9AF-4FE6-8B60-DAA4918F4B03}">
      <dgm:prSet/>
      <dgm:spPr/>
      <dgm:t>
        <a:bodyPr/>
        <a:lstStyle/>
        <a:p>
          <a:endParaRPr lang="en-US"/>
        </a:p>
      </dgm:t>
    </dgm:pt>
    <dgm:pt modelId="{287772D4-1FA7-447A-80C2-9A31DF87003F}" type="sibTrans" cxnId="{D01B8DA1-F9AF-4FE6-8B60-DAA4918F4B03}">
      <dgm:prSet/>
      <dgm:spPr/>
      <dgm:t>
        <a:bodyPr/>
        <a:lstStyle/>
        <a:p>
          <a:endParaRPr lang="en-US"/>
        </a:p>
      </dgm:t>
    </dgm:pt>
    <dgm:pt modelId="{133BB436-7BDF-46CD-B384-6474C943B8BC}" type="pres">
      <dgm:prSet presAssocID="{7A0DA6A1-82FA-49B1-A9F0-1950D19192F7}" presName="root" presStyleCnt="0">
        <dgm:presLayoutVars>
          <dgm:dir/>
          <dgm:resizeHandles val="exact"/>
        </dgm:presLayoutVars>
      </dgm:prSet>
      <dgm:spPr/>
    </dgm:pt>
    <dgm:pt modelId="{32AEF94F-CE57-467E-A690-7497EA19F325}" type="pres">
      <dgm:prSet presAssocID="{7A0DA6A1-82FA-49B1-A9F0-1950D19192F7}" presName="container" presStyleCnt="0">
        <dgm:presLayoutVars>
          <dgm:dir/>
          <dgm:resizeHandles val="exact"/>
        </dgm:presLayoutVars>
      </dgm:prSet>
      <dgm:spPr/>
    </dgm:pt>
    <dgm:pt modelId="{5A5CB3B2-6552-4734-8830-DC81595B730B}" type="pres">
      <dgm:prSet presAssocID="{4D23E333-33DB-4DE9-84FA-E43667A9617E}" presName="compNode" presStyleCnt="0"/>
      <dgm:spPr/>
    </dgm:pt>
    <dgm:pt modelId="{819FF854-7F3C-44A7-8B84-E2371112E6C8}" type="pres">
      <dgm:prSet presAssocID="{4D23E333-33DB-4DE9-84FA-E43667A9617E}" presName="iconBgRect" presStyleLbl="bgShp" presStyleIdx="0" presStyleCnt="5"/>
      <dgm:spPr/>
    </dgm:pt>
    <dgm:pt modelId="{DC3DDA1E-6B2B-4F48-89A9-8A55AF76927B}" type="pres">
      <dgm:prSet presAssocID="{4D23E333-33DB-4DE9-84FA-E43667A9617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70DD5C8-1965-49F8-8D02-D050E6168182}" type="pres">
      <dgm:prSet presAssocID="{4D23E333-33DB-4DE9-84FA-E43667A9617E}" presName="spaceRect" presStyleCnt="0"/>
      <dgm:spPr/>
    </dgm:pt>
    <dgm:pt modelId="{25D42D92-B643-40A9-A065-F83288D51946}" type="pres">
      <dgm:prSet presAssocID="{4D23E333-33DB-4DE9-84FA-E43667A9617E}" presName="textRect" presStyleLbl="revTx" presStyleIdx="0" presStyleCnt="5">
        <dgm:presLayoutVars>
          <dgm:chMax val="1"/>
          <dgm:chPref val="1"/>
        </dgm:presLayoutVars>
      </dgm:prSet>
      <dgm:spPr/>
    </dgm:pt>
    <dgm:pt modelId="{C8ED4B08-5CC1-457E-8A36-4DF333CD3A25}" type="pres">
      <dgm:prSet presAssocID="{4DBDFB16-9CF8-497A-AD90-D354DC3FE30D}" presName="sibTrans" presStyleLbl="sibTrans2D1" presStyleIdx="0" presStyleCnt="0"/>
      <dgm:spPr/>
    </dgm:pt>
    <dgm:pt modelId="{C84CCC40-F3AB-44A1-B431-6778AA28F33A}" type="pres">
      <dgm:prSet presAssocID="{811995F7-33BA-48EC-AA97-22B24A3FF5DF}" presName="compNode" presStyleCnt="0"/>
      <dgm:spPr/>
    </dgm:pt>
    <dgm:pt modelId="{91FAC647-D893-4806-99DD-3EA00AF5D351}" type="pres">
      <dgm:prSet presAssocID="{811995F7-33BA-48EC-AA97-22B24A3FF5DF}" presName="iconBgRect" presStyleLbl="bgShp" presStyleIdx="1" presStyleCnt="5"/>
      <dgm:spPr/>
    </dgm:pt>
    <dgm:pt modelId="{A32E45E9-F901-4459-A58B-7C16F9B22D67}" type="pres">
      <dgm:prSet presAssocID="{811995F7-33BA-48EC-AA97-22B24A3FF5D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139F892-236A-4F23-9189-6A7979D3206E}" type="pres">
      <dgm:prSet presAssocID="{811995F7-33BA-48EC-AA97-22B24A3FF5DF}" presName="spaceRect" presStyleCnt="0"/>
      <dgm:spPr/>
    </dgm:pt>
    <dgm:pt modelId="{FB41CDF8-FDFB-41DC-B93E-01B5B8308C4D}" type="pres">
      <dgm:prSet presAssocID="{811995F7-33BA-48EC-AA97-22B24A3FF5DF}" presName="textRect" presStyleLbl="revTx" presStyleIdx="1" presStyleCnt="5">
        <dgm:presLayoutVars>
          <dgm:chMax val="1"/>
          <dgm:chPref val="1"/>
        </dgm:presLayoutVars>
      </dgm:prSet>
      <dgm:spPr/>
    </dgm:pt>
    <dgm:pt modelId="{A64FF90F-3D14-4CC2-B89A-0658545BA1B3}" type="pres">
      <dgm:prSet presAssocID="{EE4291F3-3993-4B4B-9139-19CEB4F1918A}" presName="sibTrans" presStyleLbl="sibTrans2D1" presStyleIdx="0" presStyleCnt="0"/>
      <dgm:spPr/>
    </dgm:pt>
    <dgm:pt modelId="{A8FF4A4D-6A6C-4250-A199-1C05BE164F29}" type="pres">
      <dgm:prSet presAssocID="{791B7434-541F-4872-B9B1-8D87A7E2EE24}" presName="compNode" presStyleCnt="0"/>
      <dgm:spPr/>
    </dgm:pt>
    <dgm:pt modelId="{DFCE7405-6BF2-4017-A358-CB4DDAFB26F2}" type="pres">
      <dgm:prSet presAssocID="{791B7434-541F-4872-B9B1-8D87A7E2EE24}" presName="iconBgRect" presStyleLbl="bgShp" presStyleIdx="2" presStyleCnt="5"/>
      <dgm:spPr/>
    </dgm:pt>
    <dgm:pt modelId="{AF50D5AD-A58D-47DB-85D2-ED16ECD185A5}" type="pres">
      <dgm:prSet presAssocID="{791B7434-541F-4872-B9B1-8D87A7E2EE2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9DD2029-B228-4CFA-9247-23A949E02236}" type="pres">
      <dgm:prSet presAssocID="{791B7434-541F-4872-B9B1-8D87A7E2EE24}" presName="spaceRect" presStyleCnt="0"/>
      <dgm:spPr/>
    </dgm:pt>
    <dgm:pt modelId="{27B8A760-62E6-41F6-AC88-3C8147C17BA1}" type="pres">
      <dgm:prSet presAssocID="{791B7434-541F-4872-B9B1-8D87A7E2EE24}" presName="textRect" presStyleLbl="revTx" presStyleIdx="2" presStyleCnt="5">
        <dgm:presLayoutVars>
          <dgm:chMax val="1"/>
          <dgm:chPref val="1"/>
        </dgm:presLayoutVars>
      </dgm:prSet>
      <dgm:spPr/>
    </dgm:pt>
    <dgm:pt modelId="{DBB8D9BE-8523-4867-80AD-FCFFE959B1C8}" type="pres">
      <dgm:prSet presAssocID="{5B52177D-F468-470C-8532-22CABF95E8DE}" presName="sibTrans" presStyleLbl="sibTrans2D1" presStyleIdx="0" presStyleCnt="0"/>
      <dgm:spPr/>
    </dgm:pt>
    <dgm:pt modelId="{E7E949E4-9AC7-4E2A-9317-C49D7AECD69E}" type="pres">
      <dgm:prSet presAssocID="{DD435ABC-21DF-4DAE-BBC6-97701E8BCF49}" presName="compNode" presStyleCnt="0"/>
      <dgm:spPr/>
    </dgm:pt>
    <dgm:pt modelId="{2E85AB83-76E1-4C1D-8A03-0AB0EBCE0AC7}" type="pres">
      <dgm:prSet presAssocID="{DD435ABC-21DF-4DAE-BBC6-97701E8BCF49}" presName="iconBgRect" presStyleLbl="bgShp" presStyleIdx="3" presStyleCnt="5"/>
      <dgm:spPr/>
    </dgm:pt>
    <dgm:pt modelId="{82DC9DEE-12BA-4075-8EE6-9876C3835C9B}" type="pres">
      <dgm:prSet presAssocID="{DD435ABC-21DF-4DAE-BBC6-97701E8BCF4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AC5B1CA-C218-46CC-9BEF-3503201EA31C}" type="pres">
      <dgm:prSet presAssocID="{DD435ABC-21DF-4DAE-BBC6-97701E8BCF49}" presName="spaceRect" presStyleCnt="0"/>
      <dgm:spPr/>
    </dgm:pt>
    <dgm:pt modelId="{BF9DB466-9D2C-4AB3-ACBB-EC8C2599CFCA}" type="pres">
      <dgm:prSet presAssocID="{DD435ABC-21DF-4DAE-BBC6-97701E8BCF49}" presName="textRect" presStyleLbl="revTx" presStyleIdx="3" presStyleCnt="5">
        <dgm:presLayoutVars>
          <dgm:chMax val="1"/>
          <dgm:chPref val="1"/>
        </dgm:presLayoutVars>
      </dgm:prSet>
      <dgm:spPr/>
    </dgm:pt>
    <dgm:pt modelId="{B3BD9983-A20F-48F4-BEC5-53CA5D6CEBE5}" type="pres">
      <dgm:prSet presAssocID="{BC473BF9-95FD-4EEA-8904-A6216BF6B5BE}" presName="sibTrans" presStyleLbl="sibTrans2D1" presStyleIdx="0" presStyleCnt="0"/>
      <dgm:spPr/>
    </dgm:pt>
    <dgm:pt modelId="{1AF4DEA0-91F0-4462-AA3D-A2C120D018F5}" type="pres">
      <dgm:prSet presAssocID="{5C008A82-3E25-4107-B771-6E56EF694F9A}" presName="compNode" presStyleCnt="0"/>
      <dgm:spPr/>
    </dgm:pt>
    <dgm:pt modelId="{EE6548B9-3782-47AD-8C1F-50B8E2F80DB5}" type="pres">
      <dgm:prSet presAssocID="{5C008A82-3E25-4107-B771-6E56EF694F9A}" presName="iconBgRect" presStyleLbl="bgShp" presStyleIdx="4" presStyleCnt="5"/>
      <dgm:spPr/>
    </dgm:pt>
    <dgm:pt modelId="{2AD1ABB2-4C23-472C-9DC3-66B47CFB0410}" type="pres">
      <dgm:prSet presAssocID="{5C008A82-3E25-4107-B771-6E56EF694F9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9685E0A-F4A6-481F-BA1A-2B486F6292F1}" type="pres">
      <dgm:prSet presAssocID="{5C008A82-3E25-4107-B771-6E56EF694F9A}" presName="spaceRect" presStyleCnt="0"/>
      <dgm:spPr/>
    </dgm:pt>
    <dgm:pt modelId="{B321FE81-8CC2-44F6-ABE7-CD5E4A77608B}" type="pres">
      <dgm:prSet presAssocID="{5C008A82-3E25-4107-B771-6E56EF694F9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D5B1210-6175-4765-9FA8-8E84A7B9204B}" type="presOf" srcId="{5B52177D-F468-470C-8532-22CABF95E8DE}" destId="{DBB8D9BE-8523-4867-80AD-FCFFE959B1C8}" srcOrd="0" destOrd="0" presId="urn:microsoft.com/office/officeart/2018/2/layout/IconCircleList"/>
    <dgm:cxn modelId="{4CBDF322-FE81-4B75-863F-C20965DF3A2E}" srcId="{7A0DA6A1-82FA-49B1-A9F0-1950D19192F7}" destId="{4D23E333-33DB-4DE9-84FA-E43667A9617E}" srcOrd="0" destOrd="0" parTransId="{E9056856-4EBC-4C98-A73F-0502583A4FB2}" sibTransId="{4DBDFB16-9CF8-497A-AD90-D354DC3FE30D}"/>
    <dgm:cxn modelId="{39729527-099B-4A74-AD91-E8B285E7D8A0}" type="presOf" srcId="{BC473BF9-95FD-4EEA-8904-A6216BF6B5BE}" destId="{B3BD9983-A20F-48F4-BEC5-53CA5D6CEBE5}" srcOrd="0" destOrd="0" presId="urn:microsoft.com/office/officeart/2018/2/layout/IconCircleList"/>
    <dgm:cxn modelId="{B3D40B5B-1AF3-4E11-9265-C92D6B3D1A54}" srcId="{7A0DA6A1-82FA-49B1-A9F0-1950D19192F7}" destId="{811995F7-33BA-48EC-AA97-22B24A3FF5DF}" srcOrd="1" destOrd="0" parTransId="{D968CA5F-28A5-4936-AF9B-3F3680F89D2D}" sibTransId="{EE4291F3-3993-4B4B-9139-19CEB4F1918A}"/>
    <dgm:cxn modelId="{D3812368-C492-4DDF-88ED-936609A5FF27}" type="presOf" srcId="{5C008A82-3E25-4107-B771-6E56EF694F9A}" destId="{B321FE81-8CC2-44F6-ABE7-CD5E4A77608B}" srcOrd="0" destOrd="0" presId="urn:microsoft.com/office/officeart/2018/2/layout/IconCircleList"/>
    <dgm:cxn modelId="{8B918078-6618-409F-B829-FEE2F78F07CB}" type="presOf" srcId="{811995F7-33BA-48EC-AA97-22B24A3FF5DF}" destId="{FB41CDF8-FDFB-41DC-B93E-01B5B8308C4D}" srcOrd="0" destOrd="0" presId="urn:microsoft.com/office/officeart/2018/2/layout/IconCircleList"/>
    <dgm:cxn modelId="{F111FE7F-7716-4DB4-9F00-DCC3C44F9C1B}" type="presOf" srcId="{4D23E333-33DB-4DE9-84FA-E43667A9617E}" destId="{25D42D92-B643-40A9-A065-F83288D51946}" srcOrd="0" destOrd="0" presId="urn:microsoft.com/office/officeart/2018/2/layout/IconCircleList"/>
    <dgm:cxn modelId="{4750DC85-7820-4615-A3DD-46D70E213700}" type="presOf" srcId="{EE4291F3-3993-4B4B-9139-19CEB4F1918A}" destId="{A64FF90F-3D14-4CC2-B89A-0658545BA1B3}" srcOrd="0" destOrd="0" presId="urn:microsoft.com/office/officeart/2018/2/layout/IconCircleList"/>
    <dgm:cxn modelId="{24FFEC88-E7D3-4CAF-B0CF-B2EDACA92E38}" type="presOf" srcId="{7A0DA6A1-82FA-49B1-A9F0-1950D19192F7}" destId="{133BB436-7BDF-46CD-B384-6474C943B8BC}" srcOrd="0" destOrd="0" presId="urn:microsoft.com/office/officeart/2018/2/layout/IconCircleList"/>
    <dgm:cxn modelId="{37B99A92-7D65-442E-861B-1BB62D3DC980}" type="presOf" srcId="{4DBDFB16-9CF8-497A-AD90-D354DC3FE30D}" destId="{C8ED4B08-5CC1-457E-8A36-4DF333CD3A25}" srcOrd="0" destOrd="0" presId="urn:microsoft.com/office/officeart/2018/2/layout/IconCircleList"/>
    <dgm:cxn modelId="{D01B8DA1-F9AF-4FE6-8B60-DAA4918F4B03}" srcId="{7A0DA6A1-82FA-49B1-A9F0-1950D19192F7}" destId="{5C008A82-3E25-4107-B771-6E56EF694F9A}" srcOrd="4" destOrd="0" parTransId="{396BE067-C1C0-4599-A677-F12E8F76CFE1}" sibTransId="{287772D4-1FA7-447A-80C2-9A31DF87003F}"/>
    <dgm:cxn modelId="{6B5AE5D0-5030-447D-8F8A-F1731EFCAB8D}" type="presOf" srcId="{791B7434-541F-4872-B9B1-8D87A7E2EE24}" destId="{27B8A760-62E6-41F6-AC88-3C8147C17BA1}" srcOrd="0" destOrd="0" presId="urn:microsoft.com/office/officeart/2018/2/layout/IconCircleList"/>
    <dgm:cxn modelId="{F67CB5D3-8F13-4339-B398-631232E3E51B}" srcId="{7A0DA6A1-82FA-49B1-A9F0-1950D19192F7}" destId="{DD435ABC-21DF-4DAE-BBC6-97701E8BCF49}" srcOrd="3" destOrd="0" parTransId="{2AE0DA19-07A0-48D9-BC48-6284233437CD}" sibTransId="{BC473BF9-95FD-4EEA-8904-A6216BF6B5BE}"/>
    <dgm:cxn modelId="{9B51FCEB-CDE7-47C6-98A1-8F739029F0ED}" srcId="{7A0DA6A1-82FA-49B1-A9F0-1950D19192F7}" destId="{791B7434-541F-4872-B9B1-8D87A7E2EE24}" srcOrd="2" destOrd="0" parTransId="{02FC6973-535E-47BC-B7CD-A354587BEAA5}" sibTransId="{5B52177D-F468-470C-8532-22CABF95E8DE}"/>
    <dgm:cxn modelId="{91918AF9-DBE4-4E41-BC64-8213892444FB}" type="presOf" srcId="{DD435ABC-21DF-4DAE-BBC6-97701E8BCF49}" destId="{BF9DB466-9D2C-4AB3-ACBB-EC8C2599CFCA}" srcOrd="0" destOrd="0" presId="urn:microsoft.com/office/officeart/2018/2/layout/IconCircleList"/>
    <dgm:cxn modelId="{8BBC6EA3-35DA-4E85-BA14-7EE2C2A0DDCA}" type="presParOf" srcId="{133BB436-7BDF-46CD-B384-6474C943B8BC}" destId="{32AEF94F-CE57-467E-A690-7497EA19F325}" srcOrd="0" destOrd="0" presId="urn:microsoft.com/office/officeart/2018/2/layout/IconCircleList"/>
    <dgm:cxn modelId="{00090571-AEAB-42E3-89C3-C23619494E98}" type="presParOf" srcId="{32AEF94F-CE57-467E-A690-7497EA19F325}" destId="{5A5CB3B2-6552-4734-8830-DC81595B730B}" srcOrd="0" destOrd="0" presId="urn:microsoft.com/office/officeart/2018/2/layout/IconCircleList"/>
    <dgm:cxn modelId="{76D14FD1-E3A8-42D4-9767-E94878BE82FB}" type="presParOf" srcId="{5A5CB3B2-6552-4734-8830-DC81595B730B}" destId="{819FF854-7F3C-44A7-8B84-E2371112E6C8}" srcOrd="0" destOrd="0" presId="urn:microsoft.com/office/officeart/2018/2/layout/IconCircleList"/>
    <dgm:cxn modelId="{4CD56774-E108-461E-9DA0-3D6964D0BDA6}" type="presParOf" srcId="{5A5CB3B2-6552-4734-8830-DC81595B730B}" destId="{DC3DDA1E-6B2B-4F48-89A9-8A55AF76927B}" srcOrd="1" destOrd="0" presId="urn:microsoft.com/office/officeart/2018/2/layout/IconCircleList"/>
    <dgm:cxn modelId="{A7F15825-1809-425D-BDC1-7B57B9011651}" type="presParOf" srcId="{5A5CB3B2-6552-4734-8830-DC81595B730B}" destId="{B70DD5C8-1965-49F8-8D02-D050E6168182}" srcOrd="2" destOrd="0" presId="urn:microsoft.com/office/officeart/2018/2/layout/IconCircleList"/>
    <dgm:cxn modelId="{2D3BDFDC-B332-4D5E-AD0B-B8060FA669CC}" type="presParOf" srcId="{5A5CB3B2-6552-4734-8830-DC81595B730B}" destId="{25D42D92-B643-40A9-A065-F83288D51946}" srcOrd="3" destOrd="0" presId="urn:microsoft.com/office/officeart/2018/2/layout/IconCircleList"/>
    <dgm:cxn modelId="{36B439B0-EE9B-4763-A6A7-D78CEC93C250}" type="presParOf" srcId="{32AEF94F-CE57-467E-A690-7497EA19F325}" destId="{C8ED4B08-5CC1-457E-8A36-4DF333CD3A25}" srcOrd="1" destOrd="0" presId="urn:microsoft.com/office/officeart/2018/2/layout/IconCircleList"/>
    <dgm:cxn modelId="{A074042D-90C8-4E86-9081-18C8AC6A516D}" type="presParOf" srcId="{32AEF94F-CE57-467E-A690-7497EA19F325}" destId="{C84CCC40-F3AB-44A1-B431-6778AA28F33A}" srcOrd="2" destOrd="0" presId="urn:microsoft.com/office/officeart/2018/2/layout/IconCircleList"/>
    <dgm:cxn modelId="{F41B610F-46BE-4C45-AD28-1D0CE7B5C38E}" type="presParOf" srcId="{C84CCC40-F3AB-44A1-B431-6778AA28F33A}" destId="{91FAC647-D893-4806-99DD-3EA00AF5D351}" srcOrd="0" destOrd="0" presId="urn:microsoft.com/office/officeart/2018/2/layout/IconCircleList"/>
    <dgm:cxn modelId="{7EFFD7FE-CCED-436F-BFCE-9FCF1D79E113}" type="presParOf" srcId="{C84CCC40-F3AB-44A1-B431-6778AA28F33A}" destId="{A32E45E9-F901-4459-A58B-7C16F9B22D67}" srcOrd="1" destOrd="0" presId="urn:microsoft.com/office/officeart/2018/2/layout/IconCircleList"/>
    <dgm:cxn modelId="{D49AE428-E223-411A-AC5E-B90B9698403B}" type="presParOf" srcId="{C84CCC40-F3AB-44A1-B431-6778AA28F33A}" destId="{C139F892-236A-4F23-9189-6A7979D3206E}" srcOrd="2" destOrd="0" presId="urn:microsoft.com/office/officeart/2018/2/layout/IconCircleList"/>
    <dgm:cxn modelId="{EB728309-CF77-4D4E-B0BB-B0C026F27CBB}" type="presParOf" srcId="{C84CCC40-F3AB-44A1-B431-6778AA28F33A}" destId="{FB41CDF8-FDFB-41DC-B93E-01B5B8308C4D}" srcOrd="3" destOrd="0" presId="urn:microsoft.com/office/officeart/2018/2/layout/IconCircleList"/>
    <dgm:cxn modelId="{00110BEE-CDE6-4D8B-8D0A-E04DB5A6CCAC}" type="presParOf" srcId="{32AEF94F-CE57-467E-A690-7497EA19F325}" destId="{A64FF90F-3D14-4CC2-B89A-0658545BA1B3}" srcOrd="3" destOrd="0" presId="urn:microsoft.com/office/officeart/2018/2/layout/IconCircleList"/>
    <dgm:cxn modelId="{E7E897AE-ED05-4704-94B1-30B9323CF7FE}" type="presParOf" srcId="{32AEF94F-CE57-467E-A690-7497EA19F325}" destId="{A8FF4A4D-6A6C-4250-A199-1C05BE164F29}" srcOrd="4" destOrd="0" presId="urn:microsoft.com/office/officeart/2018/2/layout/IconCircleList"/>
    <dgm:cxn modelId="{7547204A-4B3F-450C-9EE9-CFAF7CF974AD}" type="presParOf" srcId="{A8FF4A4D-6A6C-4250-A199-1C05BE164F29}" destId="{DFCE7405-6BF2-4017-A358-CB4DDAFB26F2}" srcOrd="0" destOrd="0" presId="urn:microsoft.com/office/officeart/2018/2/layout/IconCircleList"/>
    <dgm:cxn modelId="{55D6CFCF-61B5-434F-9A14-6F842D0767F9}" type="presParOf" srcId="{A8FF4A4D-6A6C-4250-A199-1C05BE164F29}" destId="{AF50D5AD-A58D-47DB-85D2-ED16ECD185A5}" srcOrd="1" destOrd="0" presId="urn:microsoft.com/office/officeart/2018/2/layout/IconCircleList"/>
    <dgm:cxn modelId="{AF94FFFA-C2F6-41F9-ABCF-A77EE47F97E4}" type="presParOf" srcId="{A8FF4A4D-6A6C-4250-A199-1C05BE164F29}" destId="{C9DD2029-B228-4CFA-9247-23A949E02236}" srcOrd="2" destOrd="0" presId="urn:microsoft.com/office/officeart/2018/2/layout/IconCircleList"/>
    <dgm:cxn modelId="{26A53C6E-BA7C-4FCD-87F2-C6E5486A5FEC}" type="presParOf" srcId="{A8FF4A4D-6A6C-4250-A199-1C05BE164F29}" destId="{27B8A760-62E6-41F6-AC88-3C8147C17BA1}" srcOrd="3" destOrd="0" presId="urn:microsoft.com/office/officeart/2018/2/layout/IconCircleList"/>
    <dgm:cxn modelId="{FD48DE3F-D17D-4ECF-9EDE-DDDBB6723C71}" type="presParOf" srcId="{32AEF94F-CE57-467E-A690-7497EA19F325}" destId="{DBB8D9BE-8523-4867-80AD-FCFFE959B1C8}" srcOrd="5" destOrd="0" presId="urn:microsoft.com/office/officeart/2018/2/layout/IconCircleList"/>
    <dgm:cxn modelId="{9F7A3941-BD79-468F-AA3F-394D63BC6099}" type="presParOf" srcId="{32AEF94F-CE57-467E-A690-7497EA19F325}" destId="{E7E949E4-9AC7-4E2A-9317-C49D7AECD69E}" srcOrd="6" destOrd="0" presId="urn:microsoft.com/office/officeart/2018/2/layout/IconCircleList"/>
    <dgm:cxn modelId="{33A0E98E-2A2B-45E4-9F1D-3B4B9EEDD1DF}" type="presParOf" srcId="{E7E949E4-9AC7-4E2A-9317-C49D7AECD69E}" destId="{2E85AB83-76E1-4C1D-8A03-0AB0EBCE0AC7}" srcOrd="0" destOrd="0" presId="urn:microsoft.com/office/officeart/2018/2/layout/IconCircleList"/>
    <dgm:cxn modelId="{0D3BFBEB-F92B-40F1-A611-0D451AF54FB4}" type="presParOf" srcId="{E7E949E4-9AC7-4E2A-9317-C49D7AECD69E}" destId="{82DC9DEE-12BA-4075-8EE6-9876C3835C9B}" srcOrd="1" destOrd="0" presId="urn:microsoft.com/office/officeart/2018/2/layout/IconCircleList"/>
    <dgm:cxn modelId="{B11257F1-35A0-49FD-B015-1D1320ACE170}" type="presParOf" srcId="{E7E949E4-9AC7-4E2A-9317-C49D7AECD69E}" destId="{EAC5B1CA-C218-46CC-9BEF-3503201EA31C}" srcOrd="2" destOrd="0" presId="urn:microsoft.com/office/officeart/2018/2/layout/IconCircleList"/>
    <dgm:cxn modelId="{A19014A5-1F93-47AF-8A05-16AAA7E54778}" type="presParOf" srcId="{E7E949E4-9AC7-4E2A-9317-C49D7AECD69E}" destId="{BF9DB466-9D2C-4AB3-ACBB-EC8C2599CFCA}" srcOrd="3" destOrd="0" presId="urn:microsoft.com/office/officeart/2018/2/layout/IconCircleList"/>
    <dgm:cxn modelId="{C665FF20-73B5-4174-9E1E-D6C48EAEB4BD}" type="presParOf" srcId="{32AEF94F-CE57-467E-A690-7497EA19F325}" destId="{B3BD9983-A20F-48F4-BEC5-53CA5D6CEBE5}" srcOrd="7" destOrd="0" presId="urn:microsoft.com/office/officeart/2018/2/layout/IconCircleList"/>
    <dgm:cxn modelId="{B3B02F40-2B4D-4C28-9567-BCC7BC33F7BE}" type="presParOf" srcId="{32AEF94F-CE57-467E-A690-7497EA19F325}" destId="{1AF4DEA0-91F0-4462-AA3D-A2C120D018F5}" srcOrd="8" destOrd="0" presId="urn:microsoft.com/office/officeart/2018/2/layout/IconCircleList"/>
    <dgm:cxn modelId="{2282F2E6-62A1-4049-B658-0428CCD709AE}" type="presParOf" srcId="{1AF4DEA0-91F0-4462-AA3D-A2C120D018F5}" destId="{EE6548B9-3782-47AD-8C1F-50B8E2F80DB5}" srcOrd="0" destOrd="0" presId="urn:microsoft.com/office/officeart/2018/2/layout/IconCircleList"/>
    <dgm:cxn modelId="{89295683-18A0-4E0F-AD79-D2819FD60434}" type="presParOf" srcId="{1AF4DEA0-91F0-4462-AA3D-A2C120D018F5}" destId="{2AD1ABB2-4C23-472C-9DC3-66B47CFB0410}" srcOrd="1" destOrd="0" presId="urn:microsoft.com/office/officeart/2018/2/layout/IconCircleList"/>
    <dgm:cxn modelId="{8BF66C79-3FA8-4A29-A0DB-D65AD24377A5}" type="presParOf" srcId="{1AF4DEA0-91F0-4462-AA3D-A2C120D018F5}" destId="{19685E0A-F4A6-481F-BA1A-2B486F6292F1}" srcOrd="2" destOrd="0" presId="urn:microsoft.com/office/officeart/2018/2/layout/IconCircleList"/>
    <dgm:cxn modelId="{0D9E37F0-9AC5-4410-822A-3FA01FD3F1EE}" type="presParOf" srcId="{1AF4DEA0-91F0-4462-AA3D-A2C120D018F5}" destId="{B321FE81-8CC2-44F6-ABE7-CD5E4A77608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FF854-7F3C-44A7-8B84-E2371112E6C8}">
      <dsp:nvSpPr>
        <dsp:cNvPr id="0" name=""/>
        <dsp:cNvSpPr/>
      </dsp:nvSpPr>
      <dsp:spPr>
        <a:xfrm>
          <a:off x="109363" y="347422"/>
          <a:ext cx="833364" cy="83336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DA1E-6B2B-4F48-89A9-8A55AF76927B}">
      <dsp:nvSpPr>
        <dsp:cNvPr id="0" name=""/>
        <dsp:cNvSpPr/>
      </dsp:nvSpPr>
      <dsp:spPr>
        <a:xfrm>
          <a:off x="284370" y="522429"/>
          <a:ext cx="483351" cy="483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42D92-B643-40A9-A065-F83288D51946}">
      <dsp:nvSpPr>
        <dsp:cNvPr id="0" name=""/>
        <dsp:cNvSpPr/>
      </dsp:nvSpPr>
      <dsp:spPr>
        <a:xfrm>
          <a:off x="1121306" y="347422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M365 is a SaaS solution for Digital Workspace</a:t>
          </a:r>
        </a:p>
      </dsp:txBody>
      <dsp:txXfrm>
        <a:off x="1121306" y="347422"/>
        <a:ext cx="1964358" cy="833364"/>
      </dsp:txXfrm>
    </dsp:sp>
    <dsp:sp modelId="{91FAC647-D893-4806-99DD-3EA00AF5D351}">
      <dsp:nvSpPr>
        <dsp:cNvPr id="0" name=""/>
        <dsp:cNvSpPr/>
      </dsp:nvSpPr>
      <dsp:spPr>
        <a:xfrm>
          <a:off x="3427939" y="347422"/>
          <a:ext cx="833364" cy="83336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E45E9-F901-4459-A58B-7C16F9B22D67}">
      <dsp:nvSpPr>
        <dsp:cNvPr id="0" name=""/>
        <dsp:cNvSpPr/>
      </dsp:nvSpPr>
      <dsp:spPr>
        <a:xfrm>
          <a:off x="3602945" y="522429"/>
          <a:ext cx="483351" cy="483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1CDF8-FDFB-41DC-B93E-01B5B8308C4D}">
      <dsp:nvSpPr>
        <dsp:cNvPr id="0" name=""/>
        <dsp:cNvSpPr/>
      </dsp:nvSpPr>
      <dsp:spPr>
        <a:xfrm>
          <a:off x="4439881" y="347422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Collaboration &amp; sharing</a:t>
          </a:r>
        </a:p>
      </dsp:txBody>
      <dsp:txXfrm>
        <a:off x="4439881" y="347422"/>
        <a:ext cx="1964358" cy="833364"/>
      </dsp:txXfrm>
    </dsp:sp>
    <dsp:sp modelId="{DFCE7405-6BF2-4017-A358-CB4DDAFB26F2}">
      <dsp:nvSpPr>
        <dsp:cNvPr id="0" name=""/>
        <dsp:cNvSpPr/>
      </dsp:nvSpPr>
      <dsp:spPr>
        <a:xfrm>
          <a:off x="109363" y="2003725"/>
          <a:ext cx="833364" cy="83336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0D5AD-A58D-47DB-85D2-ED16ECD185A5}">
      <dsp:nvSpPr>
        <dsp:cNvPr id="0" name=""/>
        <dsp:cNvSpPr/>
      </dsp:nvSpPr>
      <dsp:spPr>
        <a:xfrm>
          <a:off x="284370" y="2178732"/>
          <a:ext cx="483351" cy="483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8A760-62E6-41F6-AC88-3C8147C17BA1}">
      <dsp:nvSpPr>
        <dsp:cNvPr id="0" name=""/>
        <dsp:cNvSpPr/>
      </dsp:nvSpPr>
      <dsp:spPr>
        <a:xfrm>
          <a:off x="1121306" y="2003725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Subscription based</a:t>
          </a:r>
        </a:p>
      </dsp:txBody>
      <dsp:txXfrm>
        <a:off x="1121306" y="2003725"/>
        <a:ext cx="1964358" cy="833364"/>
      </dsp:txXfrm>
    </dsp:sp>
    <dsp:sp modelId="{2E85AB83-76E1-4C1D-8A03-0AB0EBCE0AC7}">
      <dsp:nvSpPr>
        <dsp:cNvPr id="0" name=""/>
        <dsp:cNvSpPr/>
      </dsp:nvSpPr>
      <dsp:spPr>
        <a:xfrm>
          <a:off x="3427939" y="2003725"/>
          <a:ext cx="833364" cy="83336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C9DEE-12BA-4075-8EE6-9876C3835C9B}">
      <dsp:nvSpPr>
        <dsp:cNvPr id="0" name=""/>
        <dsp:cNvSpPr/>
      </dsp:nvSpPr>
      <dsp:spPr>
        <a:xfrm>
          <a:off x="3602945" y="2178732"/>
          <a:ext cx="483351" cy="483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DB466-9D2C-4AB3-ACBB-EC8C2599CFCA}">
      <dsp:nvSpPr>
        <dsp:cNvPr id="0" name=""/>
        <dsp:cNvSpPr/>
      </dsp:nvSpPr>
      <dsp:spPr>
        <a:xfrm>
          <a:off x="4439881" y="2003725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M365 Suite integrate with Office365, SharePoint, Outlook &amp; Dynamics365 etc..</a:t>
          </a:r>
        </a:p>
      </dsp:txBody>
      <dsp:txXfrm>
        <a:off x="4439881" y="2003725"/>
        <a:ext cx="1964358" cy="833364"/>
      </dsp:txXfrm>
    </dsp:sp>
    <dsp:sp modelId="{EE6548B9-3782-47AD-8C1F-50B8E2F80DB5}">
      <dsp:nvSpPr>
        <dsp:cNvPr id="0" name=""/>
        <dsp:cNvSpPr/>
      </dsp:nvSpPr>
      <dsp:spPr>
        <a:xfrm>
          <a:off x="109363" y="3660028"/>
          <a:ext cx="833364" cy="83336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1ABB2-4C23-472C-9DC3-66B47CFB0410}">
      <dsp:nvSpPr>
        <dsp:cNvPr id="0" name=""/>
        <dsp:cNvSpPr/>
      </dsp:nvSpPr>
      <dsp:spPr>
        <a:xfrm>
          <a:off x="284370" y="3835035"/>
          <a:ext cx="483351" cy="4833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1FE81-8CC2-44F6-ABE7-CD5E4A77608B}">
      <dsp:nvSpPr>
        <dsp:cNvPr id="0" name=""/>
        <dsp:cNvSpPr/>
      </dsp:nvSpPr>
      <dsp:spPr>
        <a:xfrm>
          <a:off x="1121306" y="3660028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Cloud only features</a:t>
          </a:r>
        </a:p>
      </dsp:txBody>
      <dsp:txXfrm>
        <a:off x="1121306" y="3660028"/>
        <a:ext cx="1964358" cy="83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https://blog.amplexor.com/microsoft-office-365-as-a-saas-solution-for-the-digital-workplace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1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Cloud Concepts – SaaS –M365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05036-8DE7-47C5-9223-BFD7792D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1" y="1919771"/>
            <a:ext cx="5557246" cy="35242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Delivery of computing service – including Server, Storage, database, network, software, analytics, and intelligence – over the internet.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You pay only for cloud service you use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Lower cost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More efficient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Flexible resources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pic>
        <p:nvPicPr>
          <p:cNvPr id="8" name="Picture 7" descr="A picture containing black, sitting, white, light&#10;&#10;Description automatically generated">
            <a:extLst>
              <a:ext uri="{FF2B5EF4-FFF2-40B4-BE49-F238E27FC236}">
                <a16:creationId xmlns:a16="http://schemas.microsoft.com/office/drawing/2014/main" id="{2FBC1A1D-BD43-4B62-82B0-4E8BD11F3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228" y="2129100"/>
            <a:ext cx="4829881" cy="27168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concepts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07673E-AC7E-4EB8-BB2B-AA1F73A883DF}"/>
              </a:ext>
            </a:extLst>
          </p:cNvPr>
          <p:cNvSpPr/>
          <p:nvPr/>
        </p:nvSpPr>
        <p:spPr>
          <a:xfrm>
            <a:off x="1610686" y="5546055"/>
            <a:ext cx="1526796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47E64F-D392-4A46-BC83-13D7F7A7D3E6}"/>
              </a:ext>
            </a:extLst>
          </p:cNvPr>
          <p:cNvSpPr/>
          <p:nvPr/>
        </p:nvSpPr>
        <p:spPr>
          <a:xfrm>
            <a:off x="1610686" y="5084107"/>
            <a:ext cx="1526796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007656-A964-46D9-AF3B-C0426FC97962}"/>
              </a:ext>
            </a:extLst>
          </p:cNvPr>
          <p:cNvSpPr/>
          <p:nvPr/>
        </p:nvSpPr>
        <p:spPr>
          <a:xfrm>
            <a:off x="1610686" y="4622159"/>
            <a:ext cx="1526796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F5BF13-4346-40A9-8E05-CF5247B2A206}"/>
              </a:ext>
            </a:extLst>
          </p:cNvPr>
          <p:cNvSpPr/>
          <p:nvPr/>
        </p:nvSpPr>
        <p:spPr>
          <a:xfrm>
            <a:off x="1610686" y="4160211"/>
            <a:ext cx="1526796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Virtualization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795E0C-2863-4121-B074-A85CC9ABD1B9}"/>
              </a:ext>
            </a:extLst>
          </p:cNvPr>
          <p:cNvSpPr/>
          <p:nvPr/>
        </p:nvSpPr>
        <p:spPr>
          <a:xfrm>
            <a:off x="1610686" y="3688417"/>
            <a:ext cx="1526796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O/S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0405BD-93F0-4399-A91E-1258FB0C5367}"/>
              </a:ext>
            </a:extLst>
          </p:cNvPr>
          <p:cNvSpPr/>
          <p:nvPr/>
        </p:nvSpPr>
        <p:spPr>
          <a:xfrm>
            <a:off x="1610686" y="3226469"/>
            <a:ext cx="1526796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AC2FCA-3F5F-422B-BCB2-D5AFFC173574}"/>
              </a:ext>
            </a:extLst>
          </p:cNvPr>
          <p:cNvSpPr/>
          <p:nvPr/>
        </p:nvSpPr>
        <p:spPr>
          <a:xfrm>
            <a:off x="1610686" y="2781678"/>
            <a:ext cx="1526796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A119C3-BAE0-4CD6-B965-D851EC9A687B}"/>
              </a:ext>
            </a:extLst>
          </p:cNvPr>
          <p:cNvSpPr/>
          <p:nvPr/>
        </p:nvSpPr>
        <p:spPr>
          <a:xfrm>
            <a:off x="1610686" y="2319730"/>
            <a:ext cx="1526796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0029FD-3F3D-4A2E-97C0-A415CA202C37}"/>
              </a:ext>
            </a:extLst>
          </p:cNvPr>
          <p:cNvSpPr/>
          <p:nvPr/>
        </p:nvSpPr>
        <p:spPr>
          <a:xfrm>
            <a:off x="1610686" y="1847936"/>
            <a:ext cx="1526796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720DDFE-2A77-48DF-B8A0-7E2A17E716BA}"/>
              </a:ext>
            </a:extLst>
          </p:cNvPr>
          <p:cNvSpPr/>
          <p:nvPr/>
        </p:nvSpPr>
        <p:spPr>
          <a:xfrm>
            <a:off x="3801611" y="5546055"/>
            <a:ext cx="1526796" cy="36512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B311B8-CCCF-4443-93A6-BA18D8BF6537}"/>
              </a:ext>
            </a:extLst>
          </p:cNvPr>
          <p:cNvSpPr/>
          <p:nvPr/>
        </p:nvSpPr>
        <p:spPr>
          <a:xfrm>
            <a:off x="3801611" y="5084107"/>
            <a:ext cx="1526796" cy="36512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E1F3E76-838A-4FAE-80F0-2411A7513A63}"/>
              </a:ext>
            </a:extLst>
          </p:cNvPr>
          <p:cNvSpPr/>
          <p:nvPr/>
        </p:nvSpPr>
        <p:spPr>
          <a:xfrm>
            <a:off x="3801611" y="4622159"/>
            <a:ext cx="1526796" cy="36512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734B8DA-5D09-418F-A6D1-9F4D87DAD80A}"/>
              </a:ext>
            </a:extLst>
          </p:cNvPr>
          <p:cNvSpPr/>
          <p:nvPr/>
        </p:nvSpPr>
        <p:spPr>
          <a:xfrm>
            <a:off x="3801611" y="4160211"/>
            <a:ext cx="1526796" cy="36512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Virtualization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792FAD-AF7F-49DE-8523-11DD68BDCA98}"/>
              </a:ext>
            </a:extLst>
          </p:cNvPr>
          <p:cNvSpPr/>
          <p:nvPr/>
        </p:nvSpPr>
        <p:spPr>
          <a:xfrm>
            <a:off x="3801611" y="3688417"/>
            <a:ext cx="1526796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O/S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7271A6-14D4-48DB-AF40-814C786ED159}"/>
              </a:ext>
            </a:extLst>
          </p:cNvPr>
          <p:cNvSpPr/>
          <p:nvPr/>
        </p:nvSpPr>
        <p:spPr>
          <a:xfrm>
            <a:off x="3801611" y="3226469"/>
            <a:ext cx="1526796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3F0150-5E26-4CF8-89C9-60A3C6095189}"/>
              </a:ext>
            </a:extLst>
          </p:cNvPr>
          <p:cNvSpPr/>
          <p:nvPr/>
        </p:nvSpPr>
        <p:spPr>
          <a:xfrm>
            <a:off x="3801611" y="2781678"/>
            <a:ext cx="1526796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B1BA6B9-C69D-45F3-AC52-EA7678FF2905}"/>
              </a:ext>
            </a:extLst>
          </p:cNvPr>
          <p:cNvSpPr/>
          <p:nvPr/>
        </p:nvSpPr>
        <p:spPr>
          <a:xfrm>
            <a:off x="3801611" y="2319730"/>
            <a:ext cx="1526796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6E02C96-DAB4-432D-A99F-649A7AFE5239}"/>
              </a:ext>
            </a:extLst>
          </p:cNvPr>
          <p:cNvSpPr/>
          <p:nvPr/>
        </p:nvSpPr>
        <p:spPr>
          <a:xfrm>
            <a:off x="3801611" y="1847936"/>
            <a:ext cx="1526796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505DBAB-16BF-40A7-B921-FED275FD7319}"/>
              </a:ext>
            </a:extLst>
          </p:cNvPr>
          <p:cNvSpPr/>
          <p:nvPr/>
        </p:nvSpPr>
        <p:spPr>
          <a:xfrm>
            <a:off x="9827004" y="5546055"/>
            <a:ext cx="1526796" cy="3651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30379DA-9DFB-4989-8B21-84907F83B21C}"/>
              </a:ext>
            </a:extLst>
          </p:cNvPr>
          <p:cNvSpPr/>
          <p:nvPr/>
        </p:nvSpPr>
        <p:spPr>
          <a:xfrm>
            <a:off x="9827004" y="5084107"/>
            <a:ext cx="1526796" cy="3651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922E6C3-D1AC-4AE1-969B-B896205FD4AD}"/>
              </a:ext>
            </a:extLst>
          </p:cNvPr>
          <p:cNvSpPr/>
          <p:nvPr/>
        </p:nvSpPr>
        <p:spPr>
          <a:xfrm>
            <a:off x="9827004" y="4622159"/>
            <a:ext cx="1526796" cy="3651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5CD1CA8-84CE-46E2-B603-FF80969CED0E}"/>
              </a:ext>
            </a:extLst>
          </p:cNvPr>
          <p:cNvSpPr/>
          <p:nvPr/>
        </p:nvSpPr>
        <p:spPr>
          <a:xfrm>
            <a:off x="9827004" y="4160211"/>
            <a:ext cx="1526796" cy="3651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Virtualization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44F60BC-C90A-439F-9451-CCDC79CB3C03}"/>
              </a:ext>
            </a:extLst>
          </p:cNvPr>
          <p:cNvSpPr/>
          <p:nvPr/>
        </p:nvSpPr>
        <p:spPr>
          <a:xfrm>
            <a:off x="9827004" y="3688417"/>
            <a:ext cx="1526796" cy="3651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O/S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0DFA2E5-4DAE-47D3-9CFE-886326AF774B}"/>
              </a:ext>
            </a:extLst>
          </p:cNvPr>
          <p:cNvSpPr/>
          <p:nvPr/>
        </p:nvSpPr>
        <p:spPr>
          <a:xfrm>
            <a:off x="9827004" y="3226469"/>
            <a:ext cx="1526796" cy="3651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06FAA16-DC00-4BA2-9722-79A0F7AFB83B}"/>
              </a:ext>
            </a:extLst>
          </p:cNvPr>
          <p:cNvSpPr/>
          <p:nvPr/>
        </p:nvSpPr>
        <p:spPr>
          <a:xfrm>
            <a:off x="9827004" y="2781678"/>
            <a:ext cx="1526796" cy="3651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46A243F-8A85-4F60-9056-2863BAF6E785}"/>
              </a:ext>
            </a:extLst>
          </p:cNvPr>
          <p:cNvSpPr/>
          <p:nvPr/>
        </p:nvSpPr>
        <p:spPr>
          <a:xfrm>
            <a:off x="9827004" y="2319730"/>
            <a:ext cx="1526796" cy="3651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C910C3E-53DD-4C34-B83E-4AABE57B4DF4}"/>
              </a:ext>
            </a:extLst>
          </p:cNvPr>
          <p:cNvSpPr/>
          <p:nvPr/>
        </p:nvSpPr>
        <p:spPr>
          <a:xfrm>
            <a:off x="9827004" y="1847936"/>
            <a:ext cx="1526796" cy="3651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B49C2B0-2EFA-4FAB-A789-1F804F3FB867}"/>
              </a:ext>
            </a:extLst>
          </p:cNvPr>
          <p:cNvSpPr/>
          <p:nvPr/>
        </p:nvSpPr>
        <p:spPr>
          <a:xfrm>
            <a:off x="7476688" y="5546055"/>
            <a:ext cx="1526796" cy="3651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857E3F0-9DED-46FE-B405-35E637D5A312}"/>
              </a:ext>
            </a:extLst>
          </p:cNvPr>
          <p:cNvSpPr/>
          <p:nvPr/>
        </p:nvSpPr>
        <p:spPr>
          <a:xfrm>
            <a:off x="7476688" y="5084107"/>
            <a:ext cx="1526796" cy="3651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573989C-2739-457B-B9BE-4447A552C42F}"/>
              </a:ext>
            </a:extLst>
          </p:cNvPr>
          <p:cNvSpPr/>
          <p:nvPr/>
        </p:nvSpPr>
        <p:spPr>
          <a:xfrm>
            <a:off x="7476688" y="4622159"/>
            <a:ext cx="1526796" cy="3651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3BE95DD-770E-46D6-87F3-42C9F2CF6AB5}"/>
              </a:ext>
            </a:extLst>
          </p:cNvPr>
          <p:cNvSpPr/>
          <p:nvPr/>
        </p:nvSpPr>
        <p:spPr>
          <a:xfrm>
            <a:off x="7476688" y="4160211"/>
            <a:ext cx="1526796" cy="3651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Virtualization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211CFF8-AA76-4CA0-B5AF-E102C435EE58}"/>
              </a:ext>
            </a:extLst>
          </p:cNvPr>
          <p:cNvSpPr/>
          <p:nvPr/>
        </p:nvSpPr>
        <p:spPr>
          <a:xfrm>
            <a:off x="7476688" y="3688417"/>
            <a:ext cx="1526796" cy="3651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O/S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A17F59D-7576-4F48-8F2C-A5F1225EB547}"/>
              </a:ext>
            </a:extLst>
          </p:cNvPr>
          <p:cNvSpPr/>
          <p:nvPr/>
        </p:nvSpPr>
        <p:spPr>
          <a:xfrm>
            <a:off x="7476688" y="3226469"/>
            <a:ext cx="1526796" cy="3651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F9497D5-235D-4C9D-8F51-FFCA44956CE8}"/>
              </a:ext>
            </a:extLst>
          </p:cNvPr>
          <p:cNvSpPr/>
          <p:nvPr/>
        </p:nvSpPr>
        <p:spPr>
          <a:xfrm>
            <a:off x="7476688" y="2781678"/>
            <a:ext cx="1526796" cy="3651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1638139-43AA-4459-81A5-4E87970641DE}"/>
              </a:ext>
            </a:extLst>
          </p:cNvPr>
          <p:cNvSpPr/>
          <p:nvPr/>
        </p:nvSpPr>
        <p:spPr>
          <a:xfrm>
            <a:off x="7476688" y="2319730"/>
            <a:ext cx="1526796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6BCDFE9-4150-4B26-BA83-1CDAFAFBE8EB}"/>
              </a:ext>
            </a:extLst>
          </p:cNvPr>
          <p:cNvSpPr/>
          <p:nvPr/>
        </p:nvSpPr>
        <p:spPr>
          <a:xfrm>
            <a:off x="7476688" y="1847936"/>
            <a:ext cx="1526796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9D38084C-D2CD-4A09-BC3E-CFC40CD5C815}"/>
              </a:ext>
            </a:extLst>
          </p:cNvPr>
          <p:cNvSpPr/>
          <p:nvPr/>
        </p:nvSpPr>
        <p:spPr>
          <a:xfrm>
            <a:off x="1384183" y="1847936"/>
            <a:ext cx="50334" cy="406324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B0F4E0-5454-4061-926B-2E29F271D2E8}"/>
              </a:ext>
            </a:extLst>
          </p:cNvPr>
          <p:cNvSpPr txBox="1"/>
          <p:nvPr/>
        </p:nvSpPr>
        <p:spPr>
          <a:xfrm rot="16200000">
            <a:off x="441234" y="3669793"/>
            <a:ext cx="143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manage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D8DCBA87-81F2-4709-9C5C-8B7DF11C2E23}"/>
              </a:ext>
            </a:extLst>
          </p:cNvPr>
          <p:cNvSpPr/>
          <p:nvPr/>
        </p:nvSpPr>
        <p:spPr>
          <a:xfrm>
            <a:off x="5461233" y="4160210"/>
            <a:ext cx="50334" cy="175096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A10EC3-E487-4B3F-9563-A911AFE0FB2C}"/>
              </a:ext>
            </a:extLst>
          </p:cNvPr>
          <p:cNvSpPr txBox="1"/>
          <p:nvPr/>
        </p:nvSpPr>
        <p:spPr>
          <a:xfrm rot="16200000">
            <a:off x="5029278" y="4802618"/>
            <a:ext cx="153627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Other Manage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AD90E944-5598-4DA1-A3D9-2BFF7D5142FA}"/>
              </a:ext>
            </a:extLst>
          </p:cNvPr>
          <p:cNvSpPr/>
          <p:nvPr/>
        </p:nvSpPr>
        <p:spPr>
          <a:xfrm>
            <a:off x="7287290" y="1847937"/>
            <a:ext cx="45719" cy="93374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5401E2-2585-4686-9AA1-08B49AD55EB6}"/>
              </a:ext>
            </a:extLst>
          </p:cNvPr>
          <p:cNvSpPr txBox="1"/>
          <p:nvPr/>
        </p:nvSpPr>
        <p:spPr>
          <a:xfrm rot="16200000">
            <a:off x="2743123" y="2597012"/>
            <a:ext cx="144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manage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4E7C946A-A39A-4F93-95B1-BBD3FFDC72C6}"/>
              </a:ext>
            </a:extLst>
          </p:cNvPr>
          <p:cNvSpPr/>
          <p:nvPr/>
        </p:nvSpPr>
        <p:spPr>
          <a:xfrm>
            <a:off x="9131727" y="2781678"/>
            <a:ext cx="45719" cy="313788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1DFAB6-30EF-4A7F-9F6F-E35001A909F0}"/>
              </a:ext>
            </a:extLst>
          </p:cNvPr>
          <p:cNvSpPr txBox="1"/>
          <p:nvPr/>
        </p:nvSpPr>
        <p:spPr>
          <a:xfrm rot="16200000">
            <a:off x="8690511" y="4158107"/>
            <a:ext cx="153627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Other Manage</a:t>
            </a: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DEEA7737-37B0-427E-A940-DD681FBC4A70}"/>
              </a:ext>
            </a:extLst>
          </p:cNvPr>
          <p:cNvSpPr/>
          <p:nvPr/>
        </p:nvSpPr>
        <p:spPr>
          <a:xfrm>
            <a:off x="3684052" y="1857242"/>
            <a:ext cx="45719" cy="221399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2C008E-2067-41CC-8312-4D6FDAFA5DA2}"/>
              </a:ext>
            </a:extLst>
          </p:cNvPr>
          <p:cNvSpPr txBox="1"/>
          <p:nvPr/>
        </p:nvSpPr>
        <p:spPr>
          <a:xfrm rot="16200000">
            <a:off x="6316492" y="2028394"/>
            <a:ext cx="143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manage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D42D23E8-13F4-47C6-9C3A-C0CF87A5F583}"/>
              </a:ext>
            </a:extLst>
          </p:cNvPr>
          <p:cNvSpPr/>
          <p:nvPr/>
        </p:nvSpPr>
        <p:spPr>
          <a:xfrm>
            <a:off x="11501008" y="1857243"/>
            <a:ext cx="45719" cy="403552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8EB131-9CE1-41F9-9A78-FF3EA62AF308}"/>
              </a:ext>
            </a:extLst>
          </p:cNvPr>
          <p:cNvSpPr txBox="1"/>
          <p:nvPr/>
        </p:nvSpPr>
        <p:spPr>
          <a:xfrm rot="16200000">
            <a:off x="10838087" y="3536849"/>
            <a:ext cx="19757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Other Manage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2318CC-4275-4952-84A1-595C8BA145FA}"/>
              </a:ext>
            </a:extLst>
          </p:cNvPr>
          <p:cNvSpPr txBox="1"/>
          <p:nvPr/>
        </p:nvSpPr>
        <p:spPr>
          <a:xfrm>
            <a:off x="9827004" y="1425270"/>
            <a:ext cx="15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You consume</a:t>
            </a:r>
          </a:p>
        </p:txBody>
      </p:sp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BE4B345D-7E32-4A89-BB2D-A1527AEEE6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9" t="34305" r="7666" b="34857"/>
          <a:stretch/>
        </p:blipFill>
        <p:spPr>
          <a:xfrm>
            <a:off x="9796827" y="1163377"/>
            <a:ext cx="1704181" cy="34852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32A5602-646B-4142-A075-CC629216920D}"/>
              </a:ext>
            </a:extLst>
          </p:cNvPr>
          <p:cNvSpPr txBox="1"/>
          <p:nvPr/>
        </p:nvSpPr>
        <p:spPr>
          <a:xfrm>
            <a:off x="7412566" y="1413457"/>
            <a:ext cx="165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Ex: Webhosting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BA2AF4B-5BAD-4664-8F69-E4AD461C8E3A}"/>
              </a:ext>
            </a:extLst>
          </p:cNvPr>
          <p:cNvSpPr txBox="1"/>
          <p:nvPr/>
        </p:nvSpPr>
        <p:spPr>
          <a:xfrm>
            <a:off x="3811503" y="1449868"/>
            <a:ext cx="165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Ex: Cloud VM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F2AD75-9C2C-453B-A2B3-9F1910BD803E}"/>
              </a:ext>
            </a:extLst>
          </p:cNvPr>
          <p:cNvSpPr txBox="1"/>
          <p:nvPr/>
        </p:nvSpPr>
        <p:spPr>
          <a:xfrm>
            <a:off x="1610686" y="1441870"/>
            <a:ext cx="165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Ex: Local Server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E3E4C3-B8B2-499B-9993-36617E0AC285}"/>
              </a:ext>
            </a:extLst>
          </p:cNvPr>
          <p:cNvSpPr txBox="1"/>
          <p:nvPr/>
        </p:nvSpPr>
        <p:spPr>
          <a:xfrm>
            <a:off x="1659982" y="5910928"/>
            <a:ext cx="14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47B97"/>
                </a:solidFill>
              </a:rPr>
              <a:t>On-premises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BC999B-F910-454B-BE0A-339FFDB23C7A}"/>
              </a:ext>
            </a:extLst>
          </p:cNvPr>
          <p:cNvSpPr txBox="1"/>
          <p:nvPr/>
        </p:nvSpPr>
        <p:spPr>
          <a:xfrm>
            <a:off x="4184544" y="5931819"/>
            <a:ext cx="14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47B97"/>
                </a:solidFill>
              </a:rPr>
              <a:t>IaaS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257D22-ABB1-413E-9296-E3CBBDDAA34F}"/>
              </a:ext>
            </a:extLst>
          </p:cNvPr>
          <p:cNvSpPr txBox="1"/>
          <p:nvPr/>
        </p:nvSpPr>
        <p:spPr>
          <a:xfrm>
            <a:off x="7896731" y="5949409"/>
            <a:ext cx="71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47B97"/>
                </a:solidFill>
              </a:rPr>
              <a:t>PaaS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5350912-5027-4229-9E26-E9E7CA68A254}"/>
              </a:ext>
            </a:extLst>
          </p:cNvPr>
          <p:cNvSpPr txBox="1"/>
          <p:nvPr/>
        </p:nvSpPr>
        <p:spPr>
          <a:xfrm>
            <a:off x="10231020" y="5931819"/>
            <a:ext cx="71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47B97"/>
                </a:solidFill>
              </a:rPr>
              <a:t>SaaS</a:t>
            </a:r>
          </a:p>
        </p:txBody>
      </p:sp>
    </p:spTree>
    <p:extLst>
      <p:ext uri="{BB962C8B-B14F-4D97-AF65-F5344CB8AC3E}">
        <p14:creationId xmlns:p14="http://schemas.microsoft.com/office/powerpoint/2010/main" val="270468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4E8F43-5AF1-4C95-90BE-5B7A6518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Model  SaaS : M365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E64BF-E46E-454A-99D1-E8FA5FE4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127EC56-7966-4E48-AB89-DD4065B0B5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25ED8-2944-4436-8B03-F51832A4E5F9}"/>
              </a:ext>
            </a:extLst>
          </p:cNvPr>
          <p:cNvSpPr txBox="1"/>
          <p:nvPr/>
        </p:nvSpPr>
        <p:spPr>
          <a:xfrm>
            <a:off x="5542954" y="642672"/>
            <a:ext cx="409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i="1" dirty="0">
                <a:solidFill>
                  <a:srgbClr val="047B97"/>
                </a:solidFill>
              </a:rPr>
              <a:t>A true digital workspace &amp; more to come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38E458CC-A2C6-416F-9742-EFE784524F9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90974582"/>
              </p:ext>
            </p:extLst>
          </p:nvPr>
        </p:nvGraphicFramePr>
        <p:xfrm>
          <a:off x="5194300" y="1515533"/>
          <a:ext cx="6513604" cy="484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476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1850" y="4036290"/>
            <a:ext cx="10515600" cy="1149167"/>
          </a:xfrm>
        </p:spPr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lvl="1" algn="ctr" fontAlgn="base"/>
            <a:r>
              <a:rPr lang="en-IN" sz="14400" dirty="0">
                <a:solidFill>
                  <a:schemeClr val="bg1"/>
                </a:solidFill>
              </a:rPr>
              <a:t>history of Office365 &amp; Microsoft 365</a:t>
            </a:r>
            <a:endParaRPr lang="en-GB" sz="14400" dirty="0">
              <a:solidFill>
                <a:schemeClr val="bg1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369743C3-10D6-4982-B435-A9FFE2581863}"/>
              </a:ext>
            </a:extLst>
          </p:cNvPr>
          <p:cNvSpPr txBox="1">
            <a:spLocks/>
          </p:cNvSpPr>
          <p:nvPr/>
        </p:nvSpPr>
        <p:spPr>
          <a:xfrm>
            <a:off x="1170709" y="1621638"/>
            <a:ext cx="10515600" cy="9631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A678F-740C-4D0A-BFC7-1A37284140B4}"/>
              </a:ext>
            </a:extLst>
          </p:cNvPr>
          <p:cNvSpPr txBox="1"/>
          <p:nvPr/>
        </p:nvSpPr>
        <p:spPr>
          <a:xfrm>
            <a:off x="6755245" y="1906280"/>
            <a:ext cx="3710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Cloud concepts and SaaS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197</Words>
  <Application>Microsoft Office PowerPoint</Application>
  <PresentationFormat>Widescreen</PresentationFormat>
  <Paragraphs>81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Open Sans bold</vt:lpstr>
      <vt:lpstr>Open Sans Semibold</vt:lpstr>
      <vt:lpstr>Office Theme</vt:lpstr>
      <vt:lpstr>Cloud Concepts – SaaS –M365</vt:lpstr>
      <vt:lpstr>Cloud computing</vt:lpstr>
      <vt:lpstr>Computing concepts</vt:lpstr>
      <vt:lpstr>Cloud Model  SaaS : M365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Concepts – SaaS –M365</dc:title>
  <dc:creator>itpro guide</dc:creator>
  <cp:lastModifiedBy>itpro guide</cp:lastModifiedBy>
  <cp:revision>1</cp:revision>
  <dcterms:created xsi:type="dcterms:W3CDTF">2020-08-13T09:59:22Z</dcterms:created>
  <dcterms:modified xsi:type="dcterms:W3CDTF">2020-08-13T10:02:49Z</dcterms:modified>
</cp:coreProperties>
</file>