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31" r:id="rId2"/>
    <p:sldId id="357" r:id="rId3"/>
    <p:sldId id="358" r:id="rId4"/>
    <p:sldId id="34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B97"/>
    <a:srgbClr val="974B00"/>
    <a:srgbClr val="F57900"/>
    <a:srgbClr val="258AA2"/>
    <a:srgbClr val="047C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F5C59-6677-4A43-9474-8230E939ACC0}" v="9" dt="2020-08-15T05:25:38.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13" d="100"/>
          <a:sy n="113" d="100"/>
        </p:scale>
        <p:origin x="510" y="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pro guide" userId="1535074a45cce87e" providerId="LiveId" clId="{5E72E916-8760-4899-BA62-2937D1A216C6}"/>
    <pc:docChg chg="custSel modSld">
      <pc:chgData name="itpro guide" userId="1535074a45cce87e" providerId="LiveId" clId="{5E72E916-8760-4899-BA62-2937D1A216C6}" dt="2020-05-30T11:38:17.065" v="505" actId="207"/>
      <pc:docMkLst>
        <pc:docMk/>
      </pc:docMkLst>
      <pc:sldChg chg="modSp">
        <pc:chgData name="itpro guide" userId="1535074a45cce87e" providerId="LiveId" clId="{5E72E916-8760-4899-BA62-2937D1A216C6}" dt="2020-05-30T11:05:16.544" v="44" actId="20577"/>
        <pc:sldMkLst>
          <pc:docMk/>
          <pc:sldMk cId="977761970" sldId="331"/>
        </pc:sldMkLst>
        <pc:spChg chg="mod">
          <ac:chgData name="itpro guide" userId="1535074a45cce87e" providerId="LiveId" clId="{5E72E916-8760-4899-BA62-2937D1A216C6}" dt="2020-05-30T11:05:16.544" v="44" actId="20577"/>
          <ac:spMkLst>
            <pc:docMk/>
            <pc:sldMk cId="977761970" sldId="331"/>
            <ac:spMk id="2" creationId="{00000000-0000-0000-0000-000000000000}"/>
          </ac:spMkLst>
        </pc:spChg>
      </pc:sldChg>
      <pc:sldChg chg="addSp delSp modSp modNotesTx">
        <pc:chgData name="itpro guide" userId="1535074a45cce87e" providerId="LiveId" clId="{5E72E916-8760-4899-BA62-2937D1A216C6}" dt="2020-05-30T11:38:17.065" v="505" actId="207"/>
        <pc:sldMkLst>
          <pc:docMk/>
          <pc:sldMk cId="1329715751" sldId="352"/>
        </pc:sldMkLst>
        <pc:spChg chg="del">
          <ac:chgData name="itpro guide" userId="1535074a45cce87e" providerId="LiveId" clId="{5E72E916-8760-4899-BA62-2937D1A216C6}" dt="2020-05-30T11:19:10.384" v="118" actId="478"/>
          <ac:spMkLst>
            <pc:docMk/>
            <pc:sldMk cId="1329715751" sldId="352"/>
            <ac:spMk id="2" creationId="{70E05036-8DE7-47C5-9223-BFD7792DF1D1}"/>
          </ac:spMkLst>
        </pc:spChg>
        <pc:spChg chg="mod">
          <ac:chgData name="itpro guide" userId="1535074a45cce87e" providerId="LiveId" clId="{5E72E916-8760-4899-BA62-2937D1A216C6}" dt="2020-05-30T11:19:03.763" v="116" actId="27636"/>
          <ac:spMkLst>
            <pc:docMk/>
            <pc:sldMk cId="1329715751" sldId="352"/>
            <ac:spMk id="5" creationId="{70ACB114-C570-4BBD-82CC-6C97971610A4}"/>
          </ac:spMkLst>
        </pc:spChg>
        <pc:spChg chg="add del mod">
          <ac:chgData name="itpro guide" userId="1535074a45cce87e" providerId="LiveId" clId="{5E72E916-8760-4899-BA62-2937D1A216C6}" dt="2020-05-30T11:19:18.004" v="119" actId="478"/>
          <ac:spMkLst>
            <pc:docMk/>
            <pc:sldMk cId="1329715751" sldId="352"/>
            <ac:spMk id="7" creationId="{F05C6358-99BC-423F-B45C-B684B8B0CFC3}"/>
          </ac:spMkLst>
        </pc:spChg>
        <pc:spChg chg="add mod">
          <ac:chgData name="itpro guide" userId="1535074a45cce87e" providerId="LiveId" clId="{5E72E916-8760-4899-BA62-2937D1A216C6}" dt="2020-05-30T11:32:48.465" v="217" actId="1076"/>
          <ac:spMkLst>
            <pc:docMk/>
            <pc:sldMk cId="1329715751" sldId="352"/>
            <ac:spMk id="24" creationId="{E28C917A-FF27-4A0A-A3D6-32584168A3DE}"/>
          </ac:spMkLst>
        </pc:spChg>
        <pc:spChg chg="add del mod">
          <ac:chgData name="itpro guide" userId="1535074a45cce87e" providerId="LiveId" clId="{5E72E916-8760-4899-BA62-2937D1A216C6}" dt="2020-05-30T11:35:46.185" v="343" actId="478"/>
          <ac:spMkLst>
            <pc:docMk/>
            <pc:sldMk cId="1329715751" sldId="352"/>
            <ac:spMk id="25" creationId="{1DC11C70-F27D-4328-B1FD-93C82DAF5C5C}"/>
          </ac:spMkLst>
        </pc:spChg>
        <pc:spChg chg="add mod">
          <ac:chgData name="itpro guide" userId="1535074a45cce87e" providerId="LiveId" clId="{5E72E916-8760-4899-BA62-2937D1A216C6}" dt="2020-05-30T11:32:54.165" v="229" actId="20577"/>
          <ac:spMkLst>
            <pc:docMk/>
            <pc:sldMk cId="1329715751" sldId="352"/>
            <ac:spMk id="26" creationId="{E4B9B013-DB35-48DA-944F-E24E6BEFFE90}"/>
          </ac:spMkLst>
        </pc:spChg>
        <pc:spChg chg="add mod">
          <ac:chgData name="itpro guide" userId="1535074a45cce87e" providerId="LiveId" clId="{5E72E916-8760-4899-BA62-2937D1A216C6}" dt="2020-05-30T11:33:10.955" v="248" actId="14100"/>
          <ac:spMkLst>
            <pc:docMk/>
            <pc:sldMk cId="1329715751" sldId="352"/>
            <ac:spMk id="27" creationId="{2F555CBB-27F1-47C8-8012-215CDF30C74C}"/>
          </ac:spMkLst>
        </pc:spChg>
        <pc:spChg chg="add mod">
          <ac:chgData name="itpro guide" userId="1535074a45cce87e" providerId="LiveId" clId="{5E72E916-8760-4899-BA62-2937D1A216C6}" dt="2020-05-30T11:33:22.245" v="278" actId="20577"/>
          <ac:spMkLst>
            <pc:docMk/>
            <pc:sldMk cId="1329715751" sldId="352"/>
            <ac:spMk id="28" creationId="{76C4F42F-89BD-480A-82EC-8D4509115A9C}"/>
          </ac:spMkLst>
        </pc:spChg>
        <pc:spChg chg="add mod">
          <ac:chgData name="itpro guide" userId="1535074a45cce87e" providerId="LiveId" clId="{5E72E916-8760-4899-BA62-2937D1A216C6}" dt="2020-05-30T11:33:28.200" v="280" actId="1076"/>
          <ac:spMkLst>
            <pc:docMk/>
            <pc:sldMk cId="1329715751" sldId="352"/>
            <ac:spMk id="29" creationId="{7843174E-0210-48FC-8542-45CEB1C4BE16}"/>
          </ac:spMkLst>
        </pc:spChg>
        <pc:spChg chg="add mod">
          <ac:chgData name="itpro guide" userId="1535074a45cce87e" providerId="LiveId" clId="{5E72E916-8760-4899-BA62-2937D1A216C6}" dt="2020-05-30T11:36:47.625" v="394" actId="1076"/>
          <ac:spMkLst>
            <pc:docMk/>
            <pc:sldMk cId="1329715751" sldId="352"/>
            <ac:spMk id="30" creationId="{B341F15B-0574-435A-ADBB-C237AA396A0C}"/>
          </ac:spMkLst>
        </pc:spChg>
        <pc:spChg chg="add mod">
          <ac:chgData name="itpro guide" userId="1535074a45cce87e" providerId="LiveId" clId="{5E72E916-8760-4899-BA62-2937D1A216C6}" dt="2020-05-30T11:36:47.625" v="394" actId="1076"/>
          <ac:spMkLst>
            <pc:docMk/>
            <pc:sldMk cId="1329715751" sldId="352"/>
            <ac:spMk id="31" creationId="{2046A12F-C2D0-44F8-89EF-9C35D75EAB9B}"/>
          </ac:spMkLst>
        </pc:spChg>
        <pc:spChg chg="add mod">
          <ac:chgData name="itpro guide" userId="1535074a45cce87e" providerId="LiveId" clId="{5E72E916-8760-4899-BA62-2937D1A216C6}" dt="2020-05-30T11:36:47.625" v="394" actId="1076"/>
          <ac:spMkLst>
            <pc:docMk/>
            <pc:sldMk cId="1329715751" sldId="352"/>
            <ac:spMk id="32" creationId="{6AE1EDBC-3C7D-4AE7-ACF2-ECB614EAC8EF}"/>
          </ac:spMkLst>
        </pc:spChg>
        <pc:spChg chg="add mod">
          <ac:chgData name="itpro guide" userId="1535074a45cce87e" providerId="LiveId" clId="{5E72E916-8760-4899-BA62-2937D1A216C6}" dt="2020-05-30T11:36:47.625" v="394" actId="1076"/>
          <ac:spMkLst>
            <pc:docMk/>
            <pc:sldMk cId="1329715751" sldId="352"/>
            <ac:spMk id="33" creationId="{56F1724C-3D07-4631-A151-82685782CD1B}"/>
          </ac:spMkLst>
        </pc:spChg>
        <pc:spChg chg="add mod">
          <ac:chgData name="itpro guide" userId="1535074a45cce87e" providerId="LiveId" clId="{5E72E916-8760-4899-BA62-2937D1A216C6}" dt="2020-05-30T11:36:47.625" v="394" actId="1076"/>
          <ac:spMkLst>
            <pc:docMk/>
            <pc:sldMk cId="1329715751" sldId="352"/>
            <ac:spMk id="34" creationId="{9E854E9B-5830-4876-BECE-F8D560BA460E}"/>
          </ac:spMkLst>
        </pc:spChg>
        <pc:spChg chg="add mod">
          <ac:chgData name="itpro guide" userId="1535074a45cce87e" providerId="LiveId" clId="{5E72E916-8760-4899-BA62-2937D1A216C6}" dt="2020-05-30T11:36:47.625" v="394" actId="1076"/>
          <ac:spMkLst>
            <pc:docMk/>
            <pc:sldMk cId="1329715751" sldId="352"/>
            <ac:spMk id="35" creationId="{4D8D8851-8790-4BE2-9E7C-9CFFBB18B68F}"/>
          </ac:spMkLst>
        </pc:spChg>
        <pc:spChg chg="add mod">
          <ac:chgData name="itpro guide" userId="1535074a45cce87e" providerId="LiveId" clId="{5E72E916-8760-4899-BA62-2937D1A216C6}" dt="2020-05-30T11:36:47.625" v="394" actId="1076"/>
          <ac:spMkLst>
            <pc:docMk/>
            <pc:sldMk cId="1329715751" sldId="352"/>
            <ac:spMk id="36" creationId="{1D5866A3-9BC7-4399-941A-5E3B99F0DC6F}"/>
          </ac:spMkLst>
        </pc:spChg>
        <pc:spChg chg="add mod">
          <ac:chgData name="itpro guide" userId="1535074a45cce87e" providerId="LiveId" clId="{5E72E916-8760-4899-BA62-2937D1A216C6}" dt="2020-05-30T11:36:47.625" v="394" actId="1076"/>
          <ac:spMkLst>
            <pc:docMk/>
            <pc:sldMk cId="1329715751" sldId="352"/>
            <ac:spMk id="37" creationId="{5DB36A59-7C75-489A-A931-35E1E7B989FA}"/>
          </ac:spMkLst>
        </pc:spChg>
        <pc:spChg chg="add mod">
          <ac:chgData name="itpro guide" userId="1535074a45cce87e" providerId="LiveId" clId="{5E72E916-8760-4899-BA62-2937D1A216C6}" dt="2020-05-30T11:36:47.625" v="394" actId="1076"/>
          <ac:spMkLst>
            <pc:docMk/>
            <pc:sldMk cId="1329715751" sldId="352"/>
            <ac:spMk id="38" creationId="{864A19ED-EE63-4896-A405-2A34B9AB10C7}"/>
          </ac:spMkLst>
        </pc:spChg>
        <pc:spChg chg="add mod">
          <ac:chgData name="itpro guide" userId="1535074a45cce87e" providerId="LiveId" clId="{5E72E916-8760-4899-BA62-2937D1A216C6}" dt="2020-05-30T11:36:47.625" v="394" actId="1076"/>
          <ac:spMkLst>
            <pc:docMk/>
            <pc:sldMk cId="1329715751" sldId="352"/>
            <ac:spMk id="39" creationId="{193E2D7E-FD49-4940-8549-2E594CABCE55}"/>
          </ac:spMkLst>
        </pc:spChg>
        <pc:spChg chg="add mod">
          <ac:chgData name="itpro guide" userId="1535074a45cce87e" providerId="LiveId" clId="{5E72E916-8760-4899-BA62-2937D1A216C6}" dt="2020-05-30T11:36:47.625" v="394" actId="1076"/>
          <ac:spMkLst>
            <pc:docMk/>
            <pc:sldMk cId="1329715751" sldId="352"/>
            <ac:spMk id="40" creationId="{6D5E3D8C-10D9-49EA-BBB6-F10418DB958A}"/>
          </ac:spMkLst>
        </pc:spChg>
        <pc:spChg chg="add mod">
          <ac:chgData name="itpro guide" userId="1535074a45cce87e" providerId="LiveId" clId="{5E72E916-8760-4899-BA62-2937D1A216C6}" dt="2020-05-30T11:36:47.625" v="394" actId="1076"/>
          <ac:spMkLst>
            <pc:docMk/>
            <pc:sldMk cId="1329715751" sldId="352"/>
            <ac:spMk id="41" creationId="{C5EFE8A8-036F-49FB-9FF1-FABB0A96061F}"/>
          </ac:spMkLst>
        </pc:spChg>
        <pc:spChg chg="add del">
          <ac:chgData name="itpro guide" userId="1535074a45cce87e" providerId="LiveId" clId="{5E72E916-8760-4899-BA62-2937D1A216C6}" dt="2020-05-30T11:34:05.895" v="285" actId="478"/>
          <ac:spMkLst>
            <pc:docMk/>
            <pc:sldMk cId="1329715751" sldId="352"/>
            <ac:spMk id="42" creationId="{801618EE-4F26-4195-8FC5-71E2B919568C}"/>
          </ac:spMkLst>
        </pc:spChg>
        <pc:spChg chg="add mod">
          <ac:chgData name="itpro guide" userId="1535074a45cce87e" providerId="LiveId" clId="{5E72E916-8760-4899-BA62-2937D1A216C6}" dt="2020-05-30T11:34:45.555" v="292" actId="14100"/>
          <ac:spMkLst>
            <pc:docMk/>
            <pc:sldMk cId="1329715751" sldId="352"/>
            <ac:spMk id="43" creationId="{B6978F56-B5AA-439E-A36E-EEF99F75664A}"/>
          </ac:spMkLst>
        </pc:spChg>
        <pc:spChg chg="add mod">
          <ac:chgData name="itpro guide" userId="1535074a45cce87e" providerId="LiveId" clId="{5E72E916-8760-4899-BA62-2937D1A216C6}" dt="2020-05-30T11:35:06.715" v="327" actId="1076"/>
          <ac:spMkLst>
            <pc:docMk/>
            <pc:sldMk cId="1329715751" sldId="352"/>
            <ac:spMk id="44" creationId="{CB8FCE47-63DD-4009-B494-9ECB5DFC48F7}"/>
          </ac:spMkLst>
        </pc:spChg>
        <pc:spChg chg="add mod">
          <ac:chgData name="itpro guide" userId="1535074a45cce87e" providerId="LiveId" clId="{5E72E916-8760-4899-BA62-2937D1A216C6}" dt="2020-05-30T11:38:17.065" v="505" actId="207"/>
          <ac:spMkLst>
            <pc:docMk/>
            <pc:sldMk cId="1329715751" sldId="352"/>
            <ac:spMk id="47" creationId="{854E2403-F7D8-41B2-AC95-652B5BA59513}"/>
          </ac:spMkLst>
        </pc:spChg>
        <pc:graphicFrameChg chg="add del mod">
          <ac:chgData name="itpro guide" userId="1535074a45cce87e" providerId="LiveId" clId="{5E72E916-8760-4899-BA62-2937D1A216C6}" dt="2020-05-30T11:31:09.416" v="195" actId="478"/>
          <ac:graphicFrameMkLst>
            <pc:docMk/>
            <pc:sldMk cId="1329715751" sldId="352"/>
            <ac:graphicFrameMk id="21" creationId="{C67F8115-6994-43A1-B7D9-B41F6B049A28}"/>
          </ac:graphicFrameMkLst>
        </pc:graphicFrameChg>
        <pc:picChg chg="del">
          <ac:chgData name="itpro guide" userId="1535074a45cce87e" providerId="LiveId" clId="{5E72E916-8760-4899-BA62-2937D1A216C6}" dt="2020-05-30T11:19:08.184" v="117" actId="478"/>
          <ac:picMkLst>
            <pc:docMk/>
            <pc:sldMk cId="1329715751" sldId="352"/>
            <ac:picMk id="8" creationId="{2FBC1A1D-BD43-4B62-82B0-4E8BD11F30D2}"/>
          </ac:picMkLst>
        </pc:picChg>
        <pc:picChg chg="add del mod modCrop">
          <ac:chgData name="itpro guide" userId="1535074a45cce87e" providerId="LiveId" clId="{5E72E916-8760-4899-BA62-2937D1A216C6}" dt="2020-05-30T11:29:19.476" v="181" actId="478"/>
          <ac:picMkLst>
            <pc:docMk/>
            <pc:sldMk cId="1329715751" sldId="352"/>
            <ac:picMk id="10" creationId="{3DC84411-CC33-43CD-82C3-582780AD32EA}"/>
          </ac:picMkLst>
        </pc:picChg>
        <pc:picChg chg="add mod">
          <ac:chgData name="itpro guide" userId="1535074a45cce87e" providerId="LiveId" clId="{5E72E916-8760-4899-BA62-2937D1A216C6}" dt="2020-05-30T11:27:43.626" v="167" actId="1076"/>
          <ac:picMkLst>
            <pc:docMk/>
            <pc:sldMk cId="1329715751" sldId="352"/>
            <ac:picMk id="12" creationId="{97355D06-B889-4280-8E26-4596FD9B633E}"/>
          </ac:picMkLst>
        </pc:picChg>
        <pc:picChg chg="add mod modCrop">
          <ac:chgData name="itpro guide" userId="1535074a45cce87e" providerId="LiveId" clId="{5E72E916-8760-4899-BA62-2937D1A216C6}" dt="2020-05-30T11:27:41.547" v="166" actId="1076"/>
          <ac:picMkLst>
            <pc:docMk/>
            <pc:sldMk cId="1329715751" sldId="352"/>
            <ac:picMk id="14" creationId="{6CAEE857-CB57-4B0B-AA7C-EE83EECB6D0D}"/>
          </ac:picMkLst>
        </pc:picChg>
        <pc:picChg chg="add mod">
          <ac:chgData name="itpro guide" userId="1535074a45cce87e" providerId="LiveId" clId="{5E72E916-8760-4899-BA62-2937D1A216C6}" dt="2020-05-30T11:27:45.906" v="169" actId="1076"/>
          <ac:picMkLst>
            <pc:docMk/>
            <pc:sldMk cId="1329715751" sldId="352"/>
            <ac:picMk id="16" creationId="{9E0AAD05-9C8D-48E4-AA5F-9C9566C91FFC}"/>
          </ac:picMkLst>
        </pc:picChg>
        <pc:picChg chg="add mod modCrop">
          <ac:chgData name="itpro guide" userId="1535074a45cce87e" providerId="LiveId" clId="{5E72E916-8760-4899-BA62-2937D1A216C6}" dt="2020-05-30T11:29:37.506" v="188" actId="1076"/>
          <ac:picMkLst>
            <pc:docMk/>
            <pc:sldMk cId="1329715751" sldId="352"/>
            <ac:picMk id="18" creationId="{EC659BC9-80AE-440A-BF9B-64AA327922E3}"/>
          </ac:picMkLst>
        </pc:picChg>
        <pc:picChg chg="add mod">
          <ac:chgData name="itpro guide" userId="1535074a45cce87e" providerId="LiveId" clId="{5E72E916-8760-4899-BA62-2937D1A216C6}" dt="2020-05-30T11:30:34.065" v="193" actId="1076"/>
          <ac:picMkLst>
            <pc:docMk/>
            <pc:sldMk cId="1329715751" sldId="352"/>
            <ac:picMk id="20" creationId="{9713F847-A0E1-4646-AE41-1BE94D5D35C3}"/>
          </ac:picMkLst>
        </pc:picChg>
        <pc:picChg chg="add mod">
          <ac:chgData name="itpro guide" userId="1535074a45cce87e" providerId="LiveId" clId="{5E72E916-8760-4899-BA62-2937D1A216C6}" dt="2020-05-30T11:32:32.795" v="204" actId="1076"/>
          <ac:picMkLst>
            <pc:docMk/>
            <pc:sldMk cId="1329715751" sldId="352"/>
            <ac:picMk id="23" creationId="{8CA465D7-B0E9-4B7B-AA0F-B4170945AE60}"/>
          </ac:picMkLst>
        </pc:picChg>
        <pc:picChg chg="add mod">
          <ac:chgData name="itpro guide" userId="1535074a45cce87e" providerId="LiveId" clId="{5E72E916-8760-4899-BA62-2937D1A216C6}" dt="2020-05-30T11:27:44.986" v="168" actId="1076"/>
          <ac:picMkLst>
            <pc:docMk/>
            <pc:sldMk cId="1329715751" sldId="352"/>
            <ac:picMk id="1026" creationId="{2562CB60-146D-400D-957F-DEDE7476DC66}"/>
          </ac:picMkLst>
        </pc:picChg>
        <pc:cxnChg chg="add mod">
          <ac:chgData name="itpro guide" userId="1535074a45cce87e" providerId="LiveId" clId="{5E72E916-8760-4899-BA62-2937D1A216C6}" dt="2020-05-30T11:38:08.985" v="504" actId="208"/>
          <ac:cxnSpMkLst>
            <pc:docMk/>
            <pc:sldMk cId="1329715751" sldId="352"/>
            <ac:cxnSpMk id="46" creationId="{35C91FFB-8D34-401C-917F-121A029AA010}"/>
          </ac:cxnSpMkLst>
        </pc:cxnChg>
      </pc:sldChg>
      <pc:sldChg chg="addSp delSp modSp">
        <pc:chgData name="itpro guide" userId="1535074a45cce87e" providerId="LiveId" clId="{5E72E916-8760-4899-BA62-2937D1A216C6}" dt="2020-05-30T11:31:59.365" v="197" actId="478"/>
        <pc:sldMkLst>
          <pc:docMk/>
          <pc:sldMk cId="2224762832" sldId="356"/>
        </pc:sldMkLst>
        <pc:graphicFrameChg chg="add del mod">
          <ac:chgData name="itpro guide" userId="1535074a45cce87e" providerId="LiveId" clId="{5E72E916-8760-4899-BA62-2937D1A216C6}" dt="2020-05-30T11:31:59.365" v="197" actId="478"/>
          <ac:graphicFrameMkLst>
            <pc:docMk/>
            <pc:sldMk cId="2224762832" sldId="356"/>
            <ac:graphicFrameMk id="7" creationId="{CC4F050A-6483-40FA-9626-C1995C008612}"/>
          </ac:graphicFrameMkLst>
        </pc:graphicFrameChg>
      </pc:sldChg>
    </pc:docChg>
  </pc:docChgLst>
  <pc:docChgLst>
    <pc:chgData name="itpro guide" userId="1535074a45cce87e" providerId="LiveId" clId="{EB47F71A-3724-4757-8D69-DD49E0083C2D}"/>
    <pc:docChg chg="undo custSel addSld delSld modSld">
      <pc:chgData name="itpro guide" userId="1535074a45cce87e" providerId="LiveId" clId="{EB47F71A-3724-4757-8D69-DD49E0083C2D}" dt="2020-05-30T11:02:02.254" v="1413" actId="20577"/>
      <pc:docMkLst>
        <pc:docMk/>
      </pc:docMkLst>
      <pc:sldChg chg="modSp">
        <pc:chgData name="itpro guide" userId="1535074a45cce87e" providerId="LiveId" clId="{EB47F71A-3724-4757-8D69-DD49E0083C2D}" dt="2020-05-30T10:25:51.102" v="434" actId="20577"/>
        <pc:sldMkLst>
          <pc:docMk/>
          <pc:sldMk cId="977761970" sldId="331"/>
        </pc:sldMkLst>
        <pc:spChg chg="mod">
          <ac:chgData name="itpro guide" userId="1535074a45cce87e" providerId="LiveId" clId="{EB47F71A-3724-4757-8D69-DD49E0083C2D}" dt="2020-05-30T10:25:51.102" v="434" actId="20577"/>
          <ac:spMkLst>
            <pc:docMk/>
            <pc:sldMk cId="977761970" sldId="331"/>
            <ac:spMk id="2" creationId="{00000000-0000-0000-0000-000000000000}"/>
          </ac:spMkLst>
        </pc:spChg>
      </pc:sldChg>
      <pc:sldChg chg="modSp">
        <pc:chgData name="itpro guide" userId="1535074a45cce87e" providerId="LiveId" clId="{EB47F71A-3724-4757-8D69-DD49E0083C2D}" dt="2020-05-30T11:02:02.254" v="1413" actId="20577"/>
        <pc:sldMkLst>
          <pc:docMk/>
          <pc:sldMk cId="548111238" sldId="340"/>
        </pc:sldMkLst>
        <pc:spChg chg="mod">
          <ac:chgData name="itpro guide" userId="1535074a45cce87e" providerId="LiveId" clId="{EB47F71A-3724-4757-8D69-DD49E0083C2D}" dt="2020-05-30T11:02:02.254" v="1413" actId="20577"/>
          <ac:spMkLst>
            <pc:docMk/>
            <pc:sldMk cId="548111238" sldId="340"/>
            <ac:spMk id="2" creationId="{00000000-0000-0000-0000-000000000000}"/>
          </ac:spMkLst>
        </pc:spChg>
      </pc:sldChg>
      <pc:sldChg chg="addSp delSp modSp">
        <pc:chgData name="itpro guide" userId="1535074a45cce87e" providerId="LiveId" clId="{EB47F71A-3724-4757-8D69-DD49E0083C2D}" dt="2020-05-30T10:25:12.831" v="397" actId="5793"/>
        <pc:sldMkLst>
          <pc:docMk/>
          <pc:sldMk cId="1329715751" sldId="352"/>
        </pc:sldMkLst>
        <pc:spChg chg="mod">
          <ac:chgData name="itpro guide" userId="1535074a45cce87e" providerId="LiveId" clId="{EB47F71A-3724-4757-8D69-DD49E0083C2D}" dt="2020-05-30T10:25:12.831" v="397" actId="5793"/>
          <ac:spMkLst>
            <pc:docMk/>
            <pc:sldMk cId="1329715751" sldId="352"/>
            <ac:spMk id="2" creationId="{70E05036-8DE7-47C5-9223-BFD7792DF1D1}"/>
          </ac:spMkLst>
        </pc:spChg>
        <pc:spChg chg="mod">
          <ac:chgData name="itpro guide" userId="1535074a45cce87e" providerId="LiveId" clId="{EB47F71A-3724-4757-8D69-DD49E0083C2D}" dt="2020-05-30T05:46:37.682" v="26" actId="20577"/>
          <ac:spMkLst>
            <pc:docMk/>
            <pc:sldMk cId="1329715751" sldId="352"/>
            <ac:spMk id="5" creationId="{70ACB114-C570-4BBD-82CC-6C97971610A4}"/>
          </ac:spMkLst>
        </pc:spChg>
        <pc:graphicFrameChg chg="add del mod">
          <ac:chgData name="itpro guide" userId="1535074a45cce87e" providerId="LiveId" clId="{EB47F71A-3724-4757-8D69-DD49E0083C2D}" dt="2020-05-30T06:16:05.064" v="29" actId="478"/>
          <ac:graphicFrameMkLst>
            <pc:docMk/>
            <pc:sldMk cId="1329715751" sldId="352"/>
            <ac:graphicFrameMk id="6" creationId="{7E04D29F-2882-43A9-B43E-A97F63571126}"/>
          </ac:graphicFrameMkLst>
        </pc:graphicFrameChg>
        <pc:picChg chg="add mod">
          <ac:chgData name="itpro guide" userId="1535074a45cce87e" providerId="LiveId" clId="{EB47F71A-3724-4757-8D69-DD49E0083C2D}" dt="2020-05-30T06:17:06.713" v="39" actId="1440"/>
          <ac:picMkLst>
            <pc:docMk/>
            <pc:sldMk cId="1329715751" sldId="352"/>
            <ac:picMk id="8" creationId="{2FBC1A1D-BD43-4B62-82B0-4E8BD11F30D2}"/>
          </ac:picMkLst>
        </pc:picChg>
      </pc:sldChg>
      <pc:sldChg chg="del">
        <pc:chgData name="itpro guide" userId="1535074a45cce87e" providerId="LiveId" clId="{EB47F71A-3724-4757-8D69-DD49E0083C2D}" dt="2020-05-30T11:00:45.355" v="1328" actId="2696"/>
        <pc:sldMkLst>
          <pc:docMk/>
          <pc:sldMk cId="1984541769" sldId="353"/>
        </pc:sldMkLst>
      </pc:sldChg>
      <pc:sldChg chg="del">
        <pc:chgData name="itpro guide" userId="1535074a45cce87e" providerId="LiveId" clId="{EB47F71A-3724-4757-8D69-DD49E0083C2D}" dt="2020-05-30T11:00:45.365" v="1329" actId="2696"/>
        <pc:sldMkLst>
          <pc:docMk/>
          <pc:sldMk cId="3262260331" sldId="354"/>
        </pc:sldMkLst>
      </pc:sldChg>
      <pc:sldChg chg="addSp delSp modSp add">
        <pc:chgData name="itpro guide" userId="1535074a45cce87e" providerId="LiveId" clId="{EB47F71A-3724-4757-8D69-DD49E0083C2D}" dt="2020-05-30T10:39:24.928" v="918" actId="207"/>
        <pc:sldMkLst>
          <pc:docMk/>
          <pc:sldMk cId="2704686677" sldId="355"/>
        </pc:sldMkLst>
        <pc:spChg chg="del">
          <ac:chgData name="itpro guide" userId="1535074a45cce87e" providerId="LiveId" clId="{EB47F71A-3724-4757-8D69-DD49E0083C2D}" dt="2020-05-30T10:27:01.615" v="515" actId="478"/>
          <ac:spMkLst>
            <pc:docMk/>
            <pc:sldMk cId="2704686677" sldId="355"/>
            <ac:spMk id="2" creationId="{70E05036-8DE7-47C5-9223-BFD7792DF1D1}"/>
          </ac:spMkLst>
        </pc:spChg>
        <pc:spChg chg="mod">
          <ac:chgData name="itpro guide" userId="1535074a45cce87e" providerId="LiveId" clId="{EB47F71A-3724-4757-8D69-DD49E0083C2D}" dt="2020-05-30T10:26:55.434" v="513" actId="20577"/>
          <ac:spMkLst>
            <pc:docMk/>
            <pc:sldMk cId="2704686677" sldId="355"/>
            <ac:spMk id="5" creationId="{70ACB114-C570-4BBD-82CC-6C97971610A4}"/>
          </ac:spMkLst>
        </pc:spChg>
        <pc:spChg chg="add del mod">
          <ac:chgData name="itpro guide" userId="1535074a45cce87e" providerId="LiveId" clId="{EB47F71A-3724-4757-8D69-DD49E0083C2D}" dt="2020-05-30T10:27:06.512" v="516" actId="478"/>
          <ac:spMkLst>
            <pc:docMk/>
            <pc:sldMk cId="2704686677" sldId="355"/>
            <ac:spMk id="7" creationId="{F69D98DC-5922-4ED9-B7D0-48947D518D5A}"/>
          </ac:spMkLst>
        </pc:spChg>
        <pc:spChg chg="add mod">
          <ac:chgData name="itpro guide" userId="1535074a45cce87e" providerId="LiveId" clId="{EB47F71A-3724-4757-8D69-DD49E0083C2D}" dt="2020-05-30T10:30:43.976" v="652" actId="1076"/>
          <ac:spMkLst>
            <pc:docMk/>
            <pc:sldMk cId="2704686677" sldId="355"/>
            <ac:spMk id="9" creationId="{1107673E-AC7E-4EB8-BB2B-AA1F73A883DF}"/>
          </ac:spMkLst>
        </pc:spChg>
        <pc:spChg chg="add mod">
          <ac:chgData name="itpro guide" userId="1535074a45cce87e" providerId="LiveId" clId="{EB47F71A-3724-4757-8D69-DD49E0083C2D}" dt="2020-05-30T10:30:43.976" v="652" actId="1076"/>
          <ac:spMkLst>
            <pc:docMk/>
            <pc:sldMk cId="2704686677" sldId="355"/>
            <ac:spMk id="10" creationId="{C747E64F-D392-4A46-BC83-13D7F7A7D3E6}"/>
          </ac:spMkLst>
        </pc:spChg>
        <pc:spChg chg="add mod">
          <ac:chgData name="itpro guide" userId="1535074a45cce87e" providerId="LiveId" clId="{EB47F71A-3724-4757-8D69-DD49E0083C2D}" dt="2020-05-30T10:30:43.976" v="652" actId="1076"/>
          <ac:spMkLst>
            <pc:docMk/>
            <pc:sldMk cId="2704686677" sldId="355"/>
            <ac:spMk id="11" creationId="{70007656-A964-46D9-AF3B-C0426FC97962}"/>
          </ac:spMkLst>
        </pc:spChg>
        <pc:spChg chg="add mod">
          <ac:chgData name="itpro guide" userId="1535074a45cce87e" providerId="LiveId" clId="{EB47F71A-3724-4757-8D69-DD49E0083C2D}" dt="2020-05-30T10:30:43.976" v="652" actId="1076"/>
          <ac:spMkLst>
            <pc:docMk/>
            <pc:sldMk cId="2704686677" sldId="355"/>
            <ac:spMk id="12" creationId="{ADF5BF13-4346-40A9-8E05-CF5247B2A206}"/>
          </ac:spMkLst>
        </pc:spChg>
        <pc:spChg chg="add mod">
          <ac:chgData name="itpro guide" userId="1535074a45cce87e" providerId="LiveId" clId="{EB47F71A-3724-4757-8D69-DD49E0083C2D}" dt="2020-05-30T10:30:43.976" v="652" actId="1076"/>
          <ac:spMkLst>
            <pc:docMk/>
            <pc:sldMk cId="2704686677" sldId="355"/>
            <ac:spMk id="13" creationId="{1F795E0C-2863-4121-B074-A85CC9ABD1B9}"/>
          </ac:spMkLst>
        </pc:spChg>
        <pc:spChg chg="add mod">
          <ac:chgData name="itpro guide" userId="1535074a45cce87e" providerId="LiveId" clId="{EB47F71A-3724-4757-8D69-DD49E0083C2D}" dt="2020-05-30T10:30:43.976" v="652" actId="1076"/>
          <ac:spMkLst>
            <pc:docMk/>
            <pc:sldMk cId="2704686677" sldId="355"/>
            <ac:spMk id="14" creationId="{580405BD-93F0-4399-A91E-1258FB0C5367}"/>
          </ac:spMkLst>
        </pc:spChg>
        <pc:spChg chg="add mod">
          <ac:chgData name="itpro guide" userId="1535074a45cce87e" providerId="LiveId" clId="{EB47F71A-3724-4757-8D69-DD49E0083C2D}" dt="2020-05-30T10:30:43.976" v="652" actId="1076"/>
          <ac:spMkLst>
            <pc:docMk/>
            <pc:sldMk cId="2704686677" sldId="355"/>
            <ac:spMk id="15" creationId="{6AAC2FCA-3F5F-422B-BCB2-D5AFFC173574}"/>
          </ac:spMkLst>
        </pc:spChg>
        <pc:spChg chg="add mod">
          <ac:chgData name="itpro guide" userId="1535074a45cce87e" providerId="LiveId" clId="{EB47F71A-3724-4757-8D69-DD49E0083C2D}" dt="2020-05-30T10:30:43.976" v="652" actId="1076"/>
          <ac:spMkLst>
            <pc:docMk/>
            <pc:sldMk cId="2704686677" sldId="355"/>
            <ac:spMk id="16" creationId="{E2A119C3-BAE0-4CD6-B965-D851EC9A687B}"/>
          </ac:spMkLst>
        </pc:spChg>
        <pc:spChg chg="add mod">
          <ac:chgData name="itpro guide" userId="1535074a45cce87e" providerId="LiveId" clId="{EB47F71A-3724-4757-8D69-DD49E0083C2D}" dt="2020-05-30T10:30:43.976" v="652" actId="1076"/>
          <ac:spMkLst>
            <pc:docMk/>
            <pc:sldMk cId="2704686677" sldId="355"/>
            <ac:spMk id="17" creationId="{1B0029FD-3F3D-4A2E-97C0-A415CA202C37}"/>
          </ac:spMkLst>
        </pc:spChg>
        <pc:spChg chg="add del mod">
          <ac:chgData name="itpro guide" userId="1535074a45cce87e" providerId="LiveId" clId="{EB47F71A-3724-4757-8D69-DD49E0083C2D}" dt="2020-05-30T10:28:21.577" v="534" actId="478"/>
          <ac:spMkLst>
            <pc:docMk/>
            <pc:sldMk cId="2704686677" sldId="355"/>
            <ac:spMk id="18" creationId="{64E53ACB-36DA-4D40-A7B6-A49DAA27575B}"/>
          </ac:spMkLst>
        </pc:spChg>
        <pc:spChg chg="add mod">
          <ac:chgData name="itpro guide" userId="1535074a45cce87e" providerId="LiveId" clId="{EB47F71A-3724-4757-8D69-DD49E0083C2D}" dt="2020-05-30T10:30:59.578" v="653" actId="207"/>
          <ac:spMkLst>
            <pc:docMk/>
            <pc:sldMk cId="2704686677" sldId="355"/>
            <ac:spMk id="19" creationId="{A720DDFE-2A77-48DF-B8A0-7E2A17E716BA}"/>
          </ac:spMkLst>
        </pc:spChg>
        <pc:spChg chg="add mod">
          <ac:chgData name="itpro guide" userId="1535074a45cce87e" providerId="LiveId" clId="{EB47F71A-3724-4757-8D69-DD49E0083C2D}" dt="2020-05-30T10:30:59.578" v="653" actId="207"/>
          <ac:spMkLst>
            <pc:docMk/>
            <pc:sldMk cId="2704686677" sldId="355"/>
            <ac:spMk id="20" creationId="{D0B311B8-CCCF-4443-93A6-BA18D8BF6537}"/>
          </ac:spMkLst>
        </pc:spChg>
        <pc:spChg chg="add mod">
          <ac:chgData name="itpro guide" userId="1535074a45cce87e" providerId="LiveId" clId="{EB47F71A-3724-4757-8D69-DD49E0083C2D}" dt="2020-05-30T10:30:59.578" v="653" actId="207"/>
          <ac:spMkLst>
            <pc:docMk/>
            <pc:sldMk cId="2704686677" sldId="355"/>
            <ac:spMk id="21" creationId="{9E1F3E76-838A-4FAE-80F0-2411A7513A63}"/>
          </ac:spMkLst>
        </pc:spChg>
        <pc:spChg chg="add mod">
          <ac:chgData name="itpro guide" userId="1535074a45cce87e" providerId="LiveId" clId="{EB47F71A-3724-4757-8D69-DD49E0083C2D}" dt="2020-05-30T10:30:59.578" v="653" actId="207"/>
          <ac:spMkLst>
            <pc:docMk/>
            <pc:sldMk cId="2704686677" sldId="355"/>
            <ac:spMk id="22" creationId="{5734B8DA-5D09-418F-A6D1-9F4D87DAD80A}"/>
          </ac:spMkLst>
        </pc:spChg>
        <pc:spChg chg="add mod">
          <ac:chgData name="itpro guide" userId="1535074a45cce87e" providerId="LiveId" clId="{EB47F71A-3724-4757-8D69-DD49E0083C2D}" dt="2020-05-30T10:30:43.976" v="652" actId="1076"/>
          <ac:spMkLst>
            <pc:docMk/>
            <pc:sldMk cId="2704686677" sldId="355"/>
            <ac:spMk id="23" creationId="{17792FAD-AF7F-49DE-8523-11DD68BDCA98}"/>
          </ac:spMkLst>
        </pc:spChg>
        <pc:spChg chg="add mod">
          <ac:chgData name="itpro guide" userId="1535074a45cce87e" providerId="LiveId" clId="{EB47F71A-3724-4757-8D69-DD49E0083C2D}" dt="2020-05-30T10:30:43.976" v="652" actId="1076"/>
          <ac:spMkLst>
            <pc:docMk/>
            <pc:sldMk cId="2704686677" sldId="355"/>
            <ac:spMk id="24" creationId="{057271A6-14D4-48DB-AF40-814C786ED159}"/>
          </ac:spMkLst>
        </pc:spChg>
        <pc:spChg chg="add mod">
          <ac:chgData name="itpro guide" userId="1535074a45cce87e" providerId="LiveId" clId="{EB47F71A-3724-4757-8D69-DD49E0083C2D}" dt="2020-05-30T10:30:43.976" v="652" actId="1076"/>
          <ac:spMkLst>
            <pc:docMk/>
            <pc:sldMk cId="2704686677" sldId="355"/>
            <ac:spMk id="25" creationId="{B03F0150-5E26-4CF8-89C9-60A3C6095189}"/>
          </ac:spMkLst>
        </pc:spChg>
        <pc:spChg chg="add mod">
          <ac:chgData name="itpro guide" userId="1535074a45cce87e" providerId="LiveId" clId="{EB47F71A-3724-4757-8D69-DD49E0083C2D}" dt="2020-05-30T10:30:43.976" v="652" actId="1076"/>
          <ac:spMkLst>
            <pc:docMk/>
            <pc:sldMk cId="2704686677" sldId="355"/>
            <ac:spMk id="26" creationId="{8B1BA6B9-C69D-45F3-AC52-EA7678FF2905}"/>
          </ac:spMkLst>
        </pc:spChg>
        <pc:spChg chg="add mod">
          <ac:chgData name="itpro guide" userId="1535074a45cce87e" providerId="LiveId" clId="{EB47F71A-3724-4757-8D69-DD49E0083C2D}" dt="2020-05-30T10:30:43.976" v="652" actId="1076"/>
          <ac:spMkLst>
            <pc:docMk/>
            <pc:sldMk cId="2704686677" sldId="355"/>
            <ac:spMk id="27" creationId="{C6E02C96-DAB4-432D-A99F-649A7AFE5239}"/>
          </ac:spMkLst>
        </pc:spChg>
        <pc:spChg chg="add mod">
          <ac:chgData name="itpro guide" userId="1535074a45cce87e" providerId="LiveId" clId="{EB47F71A-3724-4757-8D69-DD49E0083C2D}" dt="2020-05-30T10:31:23.724" v="655" actId="207"/>
          <ac:spMkLst>
            <pc:docMk/>
            <pc:sldMk cId="2704686677" sldId="355"/>
            <ac:spMk id="28" creationId="{0505DBAB-16BF-40A7-B921-FED275FD7319}"/>
          </ac:spMkLst>
        </pc:spChg>
        <pc:spChg chg="add mod">
          <ac:chgData name="itpro guide" userId="1535074a45cce87e" providerId="LiveId" clId="{EB47F71A-3724-4757-8D69-DD49E0083C2D}" dt="2020-05-30T10:31:23.724" v="655" actId="207"/>
          <ac:spMkLst>
            <pc:docMk/>
            <pc:sldMk cId="2704686677" sldId="355"/>
            <ac:spMk id="29" creationId="{D30379DA-9DFB-4989-8B21-84907F83B21C}"/>
          </ac:spMkLst>
        </pc:spChg>
        <pc:spChg chg="add mod">
          <ac:chgData name="itpro guide" userId="1535074a45cce87e" providerId="LiveId" clId="{EB47F71A-3724-4757-8D69-DD49E0083C2D}" dt="2020-05-30T10:31:23.724" v="655" actId="207"/>
          <ac:spMkLst>
            <pc:docMk/>
            <pc:sldMk cId="2704686677" sldId="355"/>
            <ac:spMk id="30" creationId="{A922E6C3-D1AC-4AE1-969B-B896205FD4AD}"/>
          </ac:spMkLst>
        </pc:spChg>
        <pc:spChg chg="add mod">
          <ac:chgData name="itpro guide" userId="1535074a45cce87e" providerId="LiveId" clId="{EB47F71A-3724-4757-8D69-DD49E0083C2D}" dt="2020-05-30T10:31:23.724" v="655" actId="207"/>
          <ac:spMkLst>
            <pc:docMk/>
            <pc:sldMk cId="2704686677" sldId="355"/>
            <ac:spMk id="31" creationId="{95CD1CA8-84CE-46E2-B603-FF80969CED0E}"/>
          </ac:spMkLst>
        </pc:spChg>
        <pc:spChg chg="add mod">
          <ac:chgData name="itpro guide" userId="1535074a45cce87e" providerId="LiveId" clId="{EB47F71A-3724-4757-8D69-DD49E0083C2D}" dt="2020-05-30T10:31:23.724" v="655" actId="207"/>
          <ac:spMkLst>
            <pc:docMk/>
            <pc:sldMk cId="2704686677" sldId="355"/>
            <ac:spMk id="32" creationId="{E44F60BC-C90A-439F-9451-CCDC79CB3C03}"/>
          </ac:spMkLst>
        </pc:spChg>
        <pc:spChg chg="add mod">
          <ac:chgData name="itpro guide" userId="1535074a45cce87e" providerId="LiveId" clId="{EB47F71A-3724-4757-8D69-DD49E0083C2D}" dt="2020-05-30T10:31:23.724" v="655" actId="207"/>
          <ac:spMkLst>
            <pc:docMk/>
            <pc:sldMk cId="2704686677" sldId="355"/>
            <ac:spMk id="33" creationId="{D0DFA2E5-4DAE-47D3-9CFE-886326AF774B}"/>
          </ac:spMkLst>
        </pc:spChg>
        <pc:spChg chg="add mod">
          <ac:chgData name="itpro guide" userId="1535074a45cce87e" providerId="LiveId" clId="{EB47F71A-3724-4757-8D69-DD49E0083C2D}" dt="2020-05-30T10:31:23.724" v="655" actId="207"/>
          <ac:spMkLst>
            <pc:docMk/>
            <pc:sldMk cId="2704686677" sldId="355"/>
            <ac:spMk id="34" creationId="{706FAA16-DC00-4BA2-9722-79A0F7AFB83B}"/>
          </ac:spMkLst>
        </pc:spChg>
        <pc:spChg chg="add mod">
          <ac:chgData name="itpro guide" userId="1535074a45cce87e" providerId="LiveId" clId="{EB47F71A-3724-4757-8D69-DD49E0083C2D}" dt="2020-05-30T10:31:23.724" v="655" actId="207"/>
          <ac:spMkLst>
            <pc:docMk/>
            <pc:sldMk cId="2704686677" sldId="355"/>
            <ac:spMk id="35" creationId="{C46A243F-8A85-4F60-9056-2863BAF6E785}"/>
          </ac:spMkLst>
        </pc:spChg>
        <pc:spChg chg="add mod">
          <ac:chgData name="itpro guide" userId="1535074a45cce87e" providerId="LiveId" clId="{EB47F71A-3724-4757-8D69-DD49E0083C2D}" dt="2020-05-30T10:31:23.724" v="655" actId="207"/>
          <ac:spMkLst>
            <pc:docMk/>
            <pc:sldMk cId="2704686677" sldId="355"/>
            <ac:spMk id="36" creationId="{8C910C3E-53DD-4C34-B83E-4AABE57B4DF4}"/>
          </ac:spMkLst>
        </pc:spChg>
        <pc:spChg chg="add mod">
          <ac:chgData name="itpro guide" userId="1535074a45cce87e" providerId="LiveId" clId="{EB47F71A-3724-4757-8D69-DD49E0083C2D}" dt="2020-05-30T10:31:11.867" v="654" actId="207"/>
          <ac:spMkLst>
            <pc:docMk/>
            <pc:sldMk cId="2704686677" sldId="355"/>
            <ac:spMk id="37" creationId="{5B49C2B0-2EFA-4FAB-A789-1F804F3FB867}"/>
          </ac:spMkLst>
        </pc:spChg>
        <pc:spChg chg="add mod">
          <ac:chgData name="itpro guide" userId="1535074a45cce87e" providerId="LiveId" clId="{EB47F71A-3724-4757-8D69-DD49E0083C2D}" dt="2020-05-30T10:31:11.867" v="654" actId="207"/>
          <ac:spMkLst>
            <pc:docMk/>
            <pc:sldMk cId="2704686677" sldId="355"/>
            <ac:spMk id="38" creationId="{D857E3F0-9DED-46FE-B405-35E637D5A312}"/>
          </ac:spMkLst>
        </pc:spChg>
        <pc:spChg chg="add mod">
          <ac:chgData name="itpro guide" userId="1535074a45cce87e" providerId="LiveId" clId="{EB47F71A-3724-4757-8D69-DD49E0083C2D}" dt="2020-05-30T10:31:11.867" v="654" actId="207"/>
          <ac:spMkLst>
            <pc:docMk/>
            <pc:sldMk cId="2704686677" sldId="355"/>
            <ac:spMk id="39" creationId="{0573989C-2739-457B-B9BE-4447A552C42F}"/>
          </ac:spMkLst>
        </pc:spChg>
        <pc:spChg chg="add mod">
          <ac:chgData name="itpro guide" userId="1535074a45cce87e" providerId="LiveId" clId="{EB47F71A-3724-4757-8D69-DD49E0083C2D}" dt="2020-05-30T10:31:11.867" v="654" actId="207"/>
          <ac:spMkLst>
            <pc:docMk/>
            <pc:sldMk cId="2704686677" sldId="355"/>
            <ac:spMk id="40" creationId="{13BE95DD-770E-46D6-87F3-42C9F2CF6AB5}"/>
          </ac:spMkLst>
        </pc:spChg>
        <pc:spChg chg="add mod">
          <ac:chgData name="itpro guide" userId="1535074a45cce87e" providerId="LiveId" clId="{EB47F71A-3724-4757-8D69-DD49E0083C2D}" dt="2020-05-30T10:31:11.867" v="654" actId="207"/>
          <ac:spMkLst>
            <pc:docMk/>
            <pc:sldMk cId="2704686677" sldId="355"/>
            <ac:spMk id="41" creationId="{1211CFF8-AA76-4CA0-B5AF-E102C435EE58}"/>
          </ac:spMkLst>
        </pc:spChg>
        <pc:spChg chg="add mod">
          <ac:chgData name="itpro guide" userId="1535074a45cce87e" providerId="LiveId" clId="{EB47F71A-3724-4757-8D69-DD49E0083C2D}" dt="2020-05-30T10:31:11.867" v="654" actId="207"/>
          <ac:spMkLst>
            <pc:docMk/>
            <pc:sldMk cId="2704686677" sldId="355"/>
            <ac:spMk id="42" creationId="{5A17F59D-7576-4F48-8F2C-A5F1225EB547}"/>
          </ac:spMkLst>
        </pc:spChg>
        <pc:spChg chg="add mod">
          <ac:chgData name="itpro guide" userId="1535074a45cce87e" providerId="LiveId" clId="{EB47F71A-3724-4757-8D69-DD49E0083C2D}" dt="2020-05-30T10:31:11.867" v="654" actId="207"/>
          <ac:spMkLst>
            <pc:docMk/>
            <pc:sldMk cId="2704686677" sldId="355"/>
            <ac:spMk id="43" creationId="{8F9497D5-235D-4C9D-8F51-FFCA44956CE8}"/>
          </ac:spMkLst>
        </pc:spChg>
        <pc:spChg chg="add mod">
          <ac:chgData name="itpro guide" userId="1535074a45cce87e" providerId="LiveId" clId="{EB47F71A-3724-4757-8D69-DD49E0083C2D}" dt="2020-05-30T10:30:20.198" v="649" actId="1076"/>
          <ac:spMkLst>
            <pc:docMk/>
            <pc:sldMk cId="2704686677" sldId="355"/>
            <ac:spMk id="44" creationId="{E1638139-43AA-4459-81A5-4E87970641DE}"/>
          </ac:spMkLst>
        </pc:spChg>
        <pc:spChg chg="add mod">
          <ac:chgData name="itpro guide" userId="1535074a45cce87e" providerId="LiveId" clId="{EB47F71A-3724-4757-8D69-DD49E0083C2D}" dt="2020-05-30T10:30:20.198" v="649" actId="1076"/>
          <ac:spMkLst>
            <pc:docMk/>
            <pc:sldMk cId="2704686677" sldId="355"/>
            <ac:spMk id="45" creationId="{86BCDFE9-4150-4B26-BA83-1CDAFAFBE8EB}"/>
          </ac:spMkLst>
        </pc:spChg>
        <pc:spChg chg="add mod">
          <ac:chgData name="itpro guide" userId="1535074a45cce87e" providerId="LiveId" clId="{EB47F71A-3724-4757-8D69-DD49E0083C2D}" dt="2020-05-30T10:32:02.953" v="673" actId="1582"/>
          <ac:spMkLst>
            <pc:docMk/>
            <pc:sldMk cId="2704686677" sldId="355"/>
            <ac:spMk id="46" creationId="{9D38084C-D2CD-4A09-BC3E-CFC40CD5C815}"/>
          </ac:spMkLst>
        </pc:spChg>
        <pc:spChg chg="add mod">
          <ac:chgData name="itpro guide" userId="1535074a45cce87e" providerId="LiveId" clId="{EB47F71A-3724-4757-8D69-DD49E0083C2D}" dt="2020-05-30T10:31:57.569" v="672" actId="1076"/>
          <ac:spMkLst>
            <pc:docMk/>
            <pc:sldMk cId="2704686677" sldId="355"/>
            <ac:spMk id="47" creationId="{C8B0F4E0-5454-4061-926B-2E29F271D2E8}"/>
          </ac:spMkLst>
        </pc:spChg>
        <pc:spChg chg="add mod">
          <ac:chgData name="itpro guide" userId="1535074a45cce87e" providerId="LiveId" clId="{EB47F71A-3724-4757-8D69-DD49E0083C2D}" dt="2020-05-30T10:34:39.644" v="729" actId="208"/>
          <ac:spMkLst>
            <pc:docMk/>
            <pc:sldMk cId="2704686677" sldId="355"/>
            <ac:spMk id="48" creationId="{D8DCBA87-81F2-4709-9C5C-8B7DF11C2E23}"/>
          </ac:spMkLst>
        </pc:spChg>
        <pc:spChg chg="add mod">
          <ac:chgData name="itpro guide" userId="1535074a45cce87e" providerId="LiveId" clId="{EB47F71A-3724-4757-8D69-DD49E0083C2D}" dt="2020-05-30T10:34:54.128" v="732" actId="1076"/>
          <ac:spMkLst>
            <pc:docMk/>
            <pc:sldMk cId="2704686677" sldId="355"/>
            <ac:spMk id="49" creationId="{43A10EC3-E487-4B3F-9563-A911AFE0FB2C}"/>
          </ac:spMkLst>
        </pc:spChg>
        <pc:spChg chg="add mod">
          <ac:chgData name="itpro guide" userId="1535074a45cce87e" providerId="LiveId" clId="{EB47F71A-3724-4757-8D69-DD49E0083C2D}" dt="2020-05-30T10:33:35.840" v="714" actId="14100"/>
          <ac:spMkLst>
            <pc:docMk/>
            <pc:sldMk cId="2704686677" sldId="355"/>
            <ac:spMk id="50" creationId="{AD90E944-5598-4DA1-A3D9-2BFF7D5142FA}"/>
          </ac:spMkLst>
        </pc:spChg>
        <pc:spChg chg="add mod">
          <ac:chgData name="itpro guide" userId="1535074a45cce87e" providerId="LiveId" clId="{EB47F71A-3724-4757-8D69-DD49E0083C2D}" dt="2020-05-30T10:33:53.815" v="721" actId="1076"/>
          <ac:spMkLst>
            <pc:docMk/>
            <pc:sldMk cId="2704686677" sldId="355"/>
            <ac:spMk id="51" creationId="{2B5401E2-2585-4686-9AA1-08B49AD55EB6}"/>
          </ac:spMkLst>
        </pc:spChg>
        <pc:spChg chg="add mod">
          <ac:chgData name="itpro guide" userId="1535074a45cce87e" providerId="LiveId" clId="{EB47F71A-3724-4757-8D69-DD49E0083C2D}" dt="2020-05-30T10:34:39.644" v="729" actId="208"/>
          <ac:spMkLst>
            <pc:docMk/>
            <pc:sldMk cId="2704686677" sldId="355"/>
            <ac:spMk id="52" creationId="{4E7C946A-A39A-4F93-95B1-BBD3FFDC72C6}"/>
          </ac:spMkLst>
        </pc:spChg>
        <pc:spChg chg="add mod">
          <ac:chgData name="itpro guide" userId="1535074a45cce87e" providerId="LiveId" clId="{EB47F71A-3724-4757-8D69-DD49E0083C2D}" dt="2020-05-30T10:34:47.347" v="730" actId="1076"/>
          <ac:spMkLst>
            <pc:docMk/>
            <pc:sldMk cId="2704686677" sldId="355"/>
            <ac:spMk id="53" creationId="{1B1DFAB6-30EF-4A7F-9F6F-E35001A909F0}"/>
          </ac:spMkLst>
        </pc:spChg>
        <pc:spChg chg="add mod">
          <ac:chgData name="itpro guide" userId="1535074a45cce87e" providerId="LiveId" clId="{EB47F71A-3724-4757-8D69-DD49E0083C2D}" dt="2020-05-30T10:33:49.782" v="719" actId="1076"/>
          <ac:spMkLst>
            <pc:docMk/>
            <pc:sldMk cId="2704686677" sldId="355"/>
            <ac:spMk id="54" creationId="{DEEA7737-37B0-427E-A940-DD681FBC4A70}"/>
          </ac:spMkLst>
        </pc:spChg>
        <pc:spChg chg="add del mod">
          <ac:chgData name="itpro guide" userId="1535074a45cce87e" providerId="LiveId" clId="{EB47F71A-3724-4757-8D69-DD49E0083C2D}" dt="2020-05-30T10:33:44.508" v="718" actId="478"/>
          <ac:spMkLst>
            <pc:docMk/>
            <pc:sldMk cId="2704686677" sldId="355"/>
            <ac:spMk id="55" creationId="{C8C7F419-D401-4E4B-BFD3-9E2E72D5C5A4}"/>
          </ac:spMkLst>
        </pc:spChg>
        <pc:spChg chg="add mod">
          <ac:chgData name="itpro guide" userId="1535074a45cce87e" providerId="LiveId" clId="{EB47F71A-3724-4757-8D69-DD49E0083C2D}" dt="2020-05-30T10:33:57.294" v="722" actId="1076"/>
          <ac:spMkLst>
            <pc:docMk/>
            <pc:sldMk cId="2704686677" sldId="355"/>
            <ac:spMk id="56" creationId="{902C008E-2067-41CC-8312-4D6FDAFA5DA2}"/>
          </ac:spMkLst>
        </pc:spChg>
        <pc:spChg chg="add mod">
          <ac:chgData name="itpro guide" userId="1535074a45cce87e" providerId="LiveId" clId="{EB47F71A-3724-4757-8D69-DD49E0083C2D}" dt="2020-05-30T10:34:39.644" v="729" actId="208"/>
          <ac:spMkLst>
            <pc:docMk/>
            <pc:sldMk cId="2704686677" sldId="355"/>
            <ac:spMk id="57" creationId="{D42D23E8-13F4-47C6-9C3A-C0CF87A5F583}"/>
          </ac:spMkLst>
        </pc:spChg>
        <pc:spChg chg="add mod">
          <ac:chgData name="itpro guide" userId="1535074a45cce87e" providerId="LiveId" clId="{EB47F71A-3724-4757-8D69-DD49E0083C2D}" dt="2020-05-30T10:34:51.249" v="731" actId="1076"/>
          <ac:spMkLst>
            <pc:docMk/>
            <pc:sldMk cId="2704686677" sldId="355"/>
            <ac:spMk id="58" creationId="{348EB131-9CE1-41F9-9A78-FF3EA62AF308}"/>
          </ac:spMkLst>
        </pc:spChg>
        <pc:spChg chg="add mod">
          <ac:chgData name="itpro guide" userId="1535074a45cce87e" providerId="LiveId" clId="{EB47F71A-3724-4757-8D69-DD49E0083C2D}" dt="2020-05-30T10:35:33.446" v="763" actId="1076"/>
          <ac:spMkLst>
            <pc:docMk/>
            <pc:sldMk cId="2704686677" sldId="355"/>
            <ac:spMk id="59" creationId="{732318CC-4275-4952-84A1-595C8BA145FA}"/>
          </ac:spMkLst>
        </pc:spChg>
        <pc:spChg chg="add mod">
          <ac:chgData name="itpro guide" userId="1535074a45cce87e" providerId="LiveId" clId="{EB47F71A-3724-4757-8D69-DD49E0083C2D}" dt="2020-05-30T10:37:00.132" v="799" actId="313"/>
          <ac:spMkLst>
            <pc:docMk/>
            <pc:sldMk cId="2704686677" sldId="355"/>
            <ac:spMk id="62" creationId="{432A5602-646B-4142-A075-CC629216920D}"/>
          </ac:spMkLst>
        </pc:spChg>
        <pc:spChg chg="add mod">
          <ac:chgData name="itpro guide" userId="1535074a45cce87e" providerId="LiveId" clId="{EB47F71A-3724-4757-8D69-DD49E0083C2D}" dt="2020-05-30T10:37:17.915" v="812" actId="1076"/>
          <ac:spMkLst>
            <pc:docMk/>
            <pc:sldMk cId="2704686677" sldId="355"/>
            <ac:spMk id="63" creationId="{6BA2AF4B-5BAD-4664-8F69-E4AD461C8E3A}"/>
          </ac:spMkLst>
        </pc:spChg>
        <pc:spChg chg="add mod">
          <ac:chgData name="itpro guide" userId="1535074a45cce87e" providerId="LiveId" clId="{EB47F71A-3724-4757-8D69-DD49E0083C2D}" dt="2020-05-30T10:38:01.126" v="864" actId="20577"/>
          <ac:spMkLst>
            <pc:docMk/>
            <pc:sldMk cId="2704686677" sldId="355"/>
            <ac:spMk id="64" creationId="{E2F2AD75-9C2C-453B-A2B3-9F1910BD803E}"/>
          </ac:spMkLst>
        </pc:spChg>
        <pc:spChg chg="add mod">
          <ac:chgData name="itpro guide" userId="1535074a45cce87e" providerId="LiveId" clId="{EB47F71A-3724-4757-8D69-DD49E0083C2D}" dt="2020-05-30T10:39:24.928" v="918" actId="207"/>
          <ac:spMkLst>
            <pc:docMk/>
            <pc:sldMk cId="2704686677" sldId="355"/>
            <ac:spMk id="65" creationId="{24E3E4C3-B8B2-499B-9993-36617E0AC285}"/>
          </ac:spMkLst>
        </pc:spChg>
        <pc:spChg chg="add mod">
          <ac:chgData name="itpro guide" userId="1535074a45cce87e" providerId="LiveId" clId="{EB47F71A-3724-4757-8D69-DD49E0083C2D}" dt="2020-05-30T10:39:24.928" v="918" actId="207"/>
          <ac:spMkLst>
            <pc:docMk/>
            <pc:sldMk cId="2704686677" sldId="355"/>
            <ac:spMk id="66" creationId="{02BC999B-F910-454B-BE0A-339FFDB23C7A}"/>
          </ac:spMkLst>
        </pc:spChg>
        <pc:spChg chg="add mod">
          <ac:chgData name="itpro guide" userId="1535074a45cce87e" providerId="LiveId" clId="{EB47F71A-3724-4757-8D69-DD49E0083C2D}" dt="2020-05-30T10:39:24.928" v="918" actId="207"/>
          <ac:spMkLst>
            <pc:docMk/>
            <pc:sldMk cId="2704686677" sldId="355"/>
            <ac:spMk id="67" creationId="{B1257D22-ABB1-413E-9296-E3CBBDDAA34F}"/>
          </ac:spMkLst>
        </pc:spChg>
        <pc:spChg chg="add mod">
          <ac:chgData name="itpro guide" userId="1535074a45cce87e" providerId="LiveId" clId="{EB47F71A-3724-4757-8D69-DD49E0083C2D}" dt="2020-05-30T10:39:24.928" v="918" actId="207"/>
          <ac:spMkLst>
            <pc:docMk/>
            <pc:sldMk cId="2704686677" sldId="355"/>
            <ac:spMk id="68" creationId="{C5350912-5027-4229-9E26-E9E7CA68A254}"/>
          </ac:spMkLst>
        </pc:spChg>
        <pc:picChg chg="del">
          <ac:chgData name="itpro guide" userId="1535074a45cce87e" providerId="LiveId" clId="{EB47F71A-3724-4757-8D69-DD49E0083C2D}" dt="2020-05-30T10:26:57.956" v="514" actId="478"/>
          <ac:picMkLst>
            <pc:docMk/>
            <pc:sldMk cId="2704686677" sldId="355"/>
            <ac:picMk id="8" creationId="{2FBC1A1D-BD43-4B62-82B0-4E8BD11F30D2}"/>
          </ac:picMkLst>
        </pc:picChg>
        <pc:picChg chg="add mod modCrop">
          <ac:chgData name="itpro guide" userId="1535074a45cce87e" providerId="LiveId" clId="{EB47F71A-3724-4757-8D69-DD49E0083C2D}" dt="2020-05-30T10:36:31.391" v="774" actId="1076"/>
          <ac:picMkLst>
            <pc:docMk/>
            <pc:sldMk cId="2704686677" sldId="355"/>
            <ac:picMk id="61" creationId="{BE4B345D-7E32-4A89-BB2D-A1527AEEE638}"/>
          </ac:picMkLst>
        </pc:picChg>
      </pc:sldChg>
      <pc:sldChg chg="addSp modSp add">
        <pc:chgData name="itpro guide" userId="1535074a45cce87e" providerId="LiveId" clId="{EB47F71A-3724-4757-8D69-DD49E0083C2D}" dt="2020-05-30T10:55:10.175" v="1327" actId="207"/>
        <pc:sldMkLst>
          <pc:docMk/>
          <pc:sldMk cId="2224762832" sldId="356"/>
        </pc:sldMkLst>
        <pc:spChg chg="mod">
          <ac:chgData name="itpro guide" userId="1535074a45cce87e" providerId="LiveId" clId="{EB47F71A-3724-4757-8D69-DD49E0083C2D}" dt="2020-05-30T10:54:22.415" v="1233" actId="27636"/>
          <ac:spMkLst>
            <pc:docMk/>
            <pc:sldMk cId="2224762832" sldId="356"/>
            <ac:spMk id="2" creationId="{4BCDBA4C-D172-4F72-9538-C6724FEE5BB6}"/>
          </ac:spMkLst>
        </pc:spChg>
        <pc:spChg chg="mod">
          <ac:chgData name="itpro guide" userId="1535074a45cce87e" providerId="LiveId" clId="{EB47F71A-3724-4757-8D69-DD49E0083C2D}" dt="2020-05-30T10:46:22.836" v="986" actId="20577"/>
          <ac:spMkLst>
            <pc:docMk/>
            <pc:sldMk cId="2224762832" sldId="356"/>
            <ac:spMk id="5" creationId="{AE4E8F43-5AF1-4C95-90BE-5B7A6518F210}"/>
          </ac:spMkLst>
        </pc:spChg>
        <pc:spChg chg="add mod">
          <ac:chgData name="itpro guide" userId="1535074a45cce87e" providerId="LiveId" clId="{EB47F71A-3724-4757-8D69-DD49E0083C2D}" dt="2020-05-30T10:55:10.175" v="1327" actId="207"/>
          <ac:spMkLst>
            <pc:docMk/>
            <pc:sldMk cId="2224762832" sldId="356"/>
            <ac:spMk id="6" creationId="{C1425ED8-2944-4436-8B03-F51832A4E5F9}"/>
          </ac:spMkLst>
        </pc:spChg>
      </pc:sldChg>
    </pc:docChg>
  </pc:docChgLst>
  <pc:docChgLst>
    <pc:chgData name="itpro guide" userId="1535074a45cce87e" providerId="LiveId" clId="{F9DF5C59-6677-4A43-9474-8230E939ACC0}"/>
    <pc:docChg chg="undo custSel mod addSld delSld modSld">
      <pc:chgData name="itpro guide" userId="1535074a45cce87e" providerId="LiveId" clId="{F9DF5C59-6677-4A43-9474-8230E939ACC0}" dt="2020-08-15T05:26:37.236" v="559" actId="20577"/>
      <pc:docMkLst>
        <pc:docMk/>
      </pc:docMkLst>
      <pc:sldChg chg="addSp delSp modSp mod">
        <pc:chgData name="itpro guide" userId="1535074a45cce87e" providerId="LiveId" clId="{F9DF5C59-6677-4A43-9474-8230E939ACC0}" dt="2020-08-15T05:26:37.236" v="559" actId="20577"/>
        <pc:sldMkLst>
          <pc:docMk/>
          <pc:sldMk cId="548111238" sldId="340"/>
        </pc:sldMkLst>
        <pc:spChg chg="mod">
          <ac:chgData name="itpro guide" userId="1535074a45cce87e" providerId="LiveId" clId="{F9DF5C59-6677-4A43-9474-8230E939ACC0}" dt="2020-08-15T04:55:28.343" v="27" actId="27636"/>
          <ac:spMkLst>
            <pc:docMk/>
            <pc:sldMk cId="548111238" sldId="340"/>
            <ac:spMk id="2" creationId="{00000000-0000-0000-0000-000000000000}"/>
          </ac:spMkLst>
        </pc:spChg>
        <pc:spChg chg="del">
          <ac:chgData name="itpro guide" userId="1535074a45cce87e" providerId="LiveId" clId="{F9DF5C59-6677-4A43-9474-8230E939ACC0}" dt="2020-08-15T04:55:14.169" v="13" actId="478"/>
          <ac:spMkLst>
            <pc:docMk/>
            <pc:sldMk cId="548111238" sldId="340"/>
            <ac:spMk id="3" creationId="{00000000-0000-0000-0000-000000000000}"/>
          </ac:spMkLst>
        </pc:spChg>
        <pc:spChg chg="add mod">
          <ac:chgData name="itpro guide" userId="1535074a45cce87e" providerId="LiveId" clId="{F9DF5C59-6677-4A43-9474-8230E939ACC0}" dt="2020-08-15T04:55:26.339" v="25" actId="1076"/>
          <ac:spMkLst>
            <pc:docMk/>
            <pc:sldMk cId="548111238" sldId="340"/>
            <ac:spMk id="6" creationId="{F2CA59E4-A911-411C-AB99-6187E5170647}"/>
          </ac:spMkLst>
        </pc:spChg>
        <pc:spChg chg="add del mod">
          <ac:chgData name="itpro guide" userId="1535074a45cce87e" providerId="LiveId" clId="{F9DF5C59-6677-4A43-9474-8230E939ACC0}" dt="2020-08-15T05:25:30.020" v="520"/>
          <ac:spMkLst>
            <pc:docMk/>
            <pc:sldMk cId="548111238" sldId="340"/>
            <ac:spMk id="7" creationId="{D381C0B6-6C73-417B-900C-CB54C2602D4F}"/>
          </ac:spMkLst>
        </pc:spChg>
        <pc:spChg chg="add mod">
          <ac:chgData name="itpro guide" userId="1535074a45cce87e" providerId="LiveId" clId="{F9DF5C59-6677-4A43-9474-8230E939ACC0}" dt="2020-08-15T05:26:37.236" v="559" actId="20577"/>
          <ac:spMkLst>
            <pc:docMk/>
            <pc:sldMk cId="548111238" sldId="340"/>
            <ac:spMk id="8" creationId="{1DE88F7A-E2BC-4E58-99F3-29D8237FDE4F}"/>
          </ac:spMkLst>
        </pc:spChg>
      </pc:sldChg>
      <pc:sldChg chg="del">
        <pc:chgData name="itpro guide" userId="1535074a45cce87e" providerId="LiveId" clId="{F9DF5C59-6677-4A43-9474-8230E939ACC0}" dt="2020-08-15T04:55:07.891" v="12" actId="47"/>
        <pc:sldMkLst>
          <pc:docMk/>
          <pc:sldMk cId="1329715751" sldId="352"/>
        </pc:sldMkLst>
      </pc:sldChg>
      <pc:sldChg chg="del">
        <pc:chgData name="itpro guide" userId="1535074a45cce87e" providerId="LiveId" clId="{F9DF5C59-6677-4A43-9474-8230E939ACC0}" dt="2020-08-15T04:55:07.891" v="12" actId="47"/>
        <pc:sldMkLst>
          <pc:docMk/>
          <pc:sldMk cId="2704686677" sldId="355"/>
        </pc:sldMkLst>
      </pc:sldChg>
      <pc:sldChg chg="del">
        <pc:chgData name="itpro guide" userId="1535074a45cce87e" providerId="LiveId" clId="{F9DF5C59-6677-4A43-9474-8230E939ACC0}" dt="2020-08-15T04:55:07.891" v="12" actId="47"/>
        <pc:sldMkLst>
          <pc:docMk/>
          <pc:sldMk cId="2224762832" sldId="356"/>
        </pc:sldMkLst>
      </pc:sldChg>
      <pc:sldChg chg="delSp modSp new mod">
        <pc:chgData name="itpro guide" userId="1535074a45cce87e" providerId="LiveId" clId="{F9DF5C59-6677-4A43-9474-8230E939ACC0}" dt="2020-08-15T04:57:10.351" v="135" actId="20577"/>
        <pc:sldMkLst>
          <pc:docMk/>
          <pc:sldMk cId="766092388" sldId="357"/>
        </pc:sldMkLst>
        <pc:spChg chg="mod">
          <ac:chgData name="itpro guide" userId="1535074a45cce87e" providerId="LiveId" clId="{F9DF5C59-6677-4A43-9474-8230E939ACC0}" dt="2020-08-15T04:57:10.351" v="135" actId="20577"/>
          <ac:spMkLst>
            <pc:docMk/>
            <pc:sldMk cId="766092388" sldId="357"/>
            <ac:spMk id="2" creationId="{CFFD47BF-6BDE-4D46-91C7-FE1825558EBE}"/>
          </ac:spMkLst>
        </pc:spChg>
        <pc:spChg chg="del">
          <ac:chgData name="itpro guide" userId="1535074a45cce87e" providerId="LiveId" clId="{F9DF5C59-6677-4A43-9474-8230E939ACC0}" dt="2020-08-13T10:27:16.717" v="1" actId="478"/>
          <ac:spMkLst>
            <pc:docMk/>
            <pc:sldMk cId="766092388" sldId="357"/>
            <ac:spMk id="4" creationId="{7230B371-3FD5-4E18-9D81-2AA83F286779}"/>
          </ac:spMkLst>
        </pc:spChg>
        <pc:spChg chg="mod">
          <ac:chgData name="itpro guide" userId="1535074a45cce87e" providerId="LiveId" clId="{F9DF5C59-6677-4A43-9474-8230E939ACC0}" dt="2020-08-15T04:56:54.646" v="91" actId="20577"/>
          <ac:spMkLst>
            <pc:docMk/>
            <pc:sldMk cId="766092388" sldId="357"/>
            <ac:spMk id="5" creationId="{7E2504CE-48C4-4B06-8851-98AAC5080D27}"/>
          </ac:spMkLst>
        </pc:spChg>
      </pc:sldChg>
      <pc:sldChg chg="addSp delSp modSp new mod setBg">
        <pc:chgData name="itpro guide" userId="1535074a45cce87e" providerId="LiveId" clId="{F9DF5C59-6677-4A43-9474-8230E939ACC0}" dt="2020-08-15T05:06:12.922" v="517" actId="1076"/>
        <pc:sldMkLst>
          <pc:docMk/>
          <pc:sldMk cId="3211497391" sldId="358"/>
        </pc:sldMkLst>
        <pc:spChg chg="add del mod">
          <ac:chgData name="itpro guide" userId="1535074a45cce87e" providerId="LiveId" clId="{F9DF5C59-6677-4A43-9474-8230E939ACC0}" dt="2020-08-15T05:05:55.993" v="512" actId="26606"/>
          <ac:spMkLst>
            <pc:docMk/>
            <pc:sldMk cId="3211497391" sldId="358"/>
            <ac:spMk id="2" creationId="{9D9E03E7-5A3B-4608-9172-00C98D26EE03}"/>
          </ac:spMkLst>
        </pc:spChg>
        <pc:spChg chg="mod ord">
          <ac:chgData name="itpro guide" userId="1535074a45cce87e" providerId="LiveId" clId="{F9DF5C59-6677-4A43-9474-8230E939ACC0}" dt="2020-08-15T05:05:55.993" v="512" actId="26606"/>
          <ac:spMkLst>
            <pc:docMk/>
            <pc:sldMk cId="3211497391" sldId="358"/>
            <ac:spMk id="3" creationId="{3F4293BD-2CBE-43F7-A4CB-ADE0874D1426}"/>
          </ac:spMkLst>
        </pc:spChg>
        <pc:spChg chg="del">
          <ac:chgData name="itpro guide" userId="1535074a45cce87e" providerId="LiveId" clId="{F9DF5C59-6677-4A43-9474-8230E939ACC0}" dt="2020-08-15T04:57:22.401" v="137" actId="478"/>
          <ac:spMkLst>
            <pc:docMk/>
            <pc:sldMk cId="3211497391" sldId="358"/>
            <ac:spMk id="4" creationId="{8FC72CA5-9362-4917-BFF7-F00558C439D9}"/>
          </ac:spMkLst>
        </pc:spChg>
        <pc:spChg chg="mod">
          <ac:chgData name="itpro guide" userId="1535074a45cce87e" providerId="LiveId" clId="{F9DF5C59-6677-4A43-9474-8230E939ACC0}" dt="2020-08-15T05:05:55.993" v="512" actId="26606"/>
          <ac:spMkLst>
            <pc:docMk/>
            <pc:sldMk cId="3211497391" sldId="358"/>
            <ac:spMk id="5" creationId="{F7B8A583-3372-4047-9EE9-DC38B9446960}"/>
          </ac:spMkLst>
        </pc:spChg>
        <pc:spChg chg="add del mod">
          <ac:chgData name="itpro guide" userId="1535074a45cce87e" providerId="LiveId" clId="{F9DF5C59-6677-4A43-9474-8230E939ACC0}" dt="2020-08-15T04:57:37.507" v="139" actId="478"/>
          <ac:spMkLst>
            <pc:docMk/>
            <pc:sldMk cId="3211497391" sldId="358"/>
            <ac:spMk id="6" creationId="{95FAA1C0-7CC3-4F49-BC53-A4995A57BD33}"/>
          </ac:spMkLst>
        </pc:spChg>
        <pc:spChg chg="add del">
          <ac:chgData name="itpro guide" userId="1535074a45cce87e" providerId="LiveId" clId="{F9DF5C59-6677-4A43-9474-8230E939ACC0}" dt="2020-08-15T05:05:13.518" v="454" actId="26606"/>
          <ac:spMkLst>
            <pc:docMk/>
            <pc:sldMk cId="3211497391" sldId="358"/>
            <ac:spMk id="8" creationId="{53B021B3-DE93-4AB7-8A18-CF5F1CED88B8}"/>
          </ac:spMkLst>
        </pc:spChg>
        <pc:spChg chg="add del">
          <ac:chgData name="itpro guide" userId="1535074a45cce87e" providerId="LiveId" clId="{F9DF5C59-6677-4A43-9474-8230E939ACC0}" dt="2020-08-15T05:05:13.518" v="454" actId="26606"/>
          <ac:spMkLst>
            <pc:docMk/>
            <pc:sldMk cId="3211497391" sldId="358"/>
            <ac:spMk id="9" creationId="{52D502E5-F6B4-4D58-B4AE-FC466FF15EE8}"/>
          </ac:spMkLst>
        </pc:spChg>
        <pc:spChg chg="add del">
          <ac:chgData name="itpro guide" userId="1535074a45cce87e" providerId="LiveId" clId="{F9DF5C59-6677-4A43-9474-8230E939ACC0}" dt="2020-08-15T05:05:13.518" v="454" actId="26606"/>
          <ac:spMkLst>
            <pc:docMk/>
            <pc:sldMk cId="3211497391" sldId="358"/>
            <ac:spMk id="10" creationId="{9DECDBF4-02B6-4BB4-B65B-B8107AD6A9E8}"/>
          </ac:spMkLst>
        </pc:spChg>
        <pc:spChg chg="add del">
          <ac:chgData name="itpro guide" userId="1535074a45cce87e" providerId="LiveId" clId="{F9DF5C59-6677-4A43-9474-8230E939ACC0}" dt="2020-08-15T05:03:03.134" v="440" actId="26606"/>
          <ac:spMkLst>
            <pc:docMk/>
            <pc:sldMk cId="3211497391" sldId="358"/>
            <ac:spMk id="11" creationId="{53B021B3-DE93-4AB7-8A18-CF5F1CED88B8}"/>
          </ac:spMkLst>
        </pc:spChg>
        <pc:spChg chg="add del">
          <ac:chgData name="itpro guide" userId="1535074a45cce87e" providerId="LiveId" clId="{F9DF5C59-6677-4A43-9474-8230E939ACC0}" dt="2020-08-15T05:03:03.134" v="440" actId="26606"/>
          <ac:spMkLst>
            <pc:docMk/>
            <pc:sldMk cId="3211497391" sldId="358"/>
            <ac:spMk id="13" creationId="{52D502E5-F6B4-4D58-B4AE-FC466FF15EE8}"/>
          </ac:spMkLst>
        </pc:spChg>
        <pc:spChg chg="add">
          <ac:chgData name="itpro guide" userId="1535074a45cce87e" providerId="LiveId" clId="{F9DF5C59-6677-4A43-9474-8230E939ACC0}" dt="2020-08-15T05:05:55.993" v="512" actId="26606"/>
          <ac:spMkLst>
            <pc:docMk/>
            <pc:sldMk cId="3211497391" sldId="358"/>
            <ac:spMk id="14" creationId="{53B021B3-DE93-4AB7-8A18-CF5F1CED88B8}"/>
          </ac:spMkLst>
        </pc:spChg>
        <pc:spChg chg="add del">
          <ac:chgData name="itpro guide" userId="1535074a45cce87e" providerId="LiveId" clId="{F9DF5C59-6677-4A43-9474-8230E939ACC0}" dt="2020-08-15T05:03:03.134" v="440" actId="26606"/>
          <ac:spMkLst>
            <pc:docMk/>
            <pc:sldMk cId="3211497391" sldId="358"/>
            <ac:spMk id="15" creationId="{9DECDBF4-02B6-4BB4-B65B-B8107AD6A9E8}"/>
          </ac:spMkLst>
        </pc:spChg>
        <pc:spChg chg="add">
          <ac:chgData name="itpro guide" userId="1535074a45cce87e" providerId="LiveId" clId="{F9DF5C59-6677-4A43-9474-8230E939ACC0}" dt="2020-08-15T05:05:55.993" v="512" actId="26606"/>
          <ac:spMkLst>
            <pc:docMk/>
            <pc:sldMk cId="3211497391" sldId="358"/>
            <ac:spMk id="17" creationId="{52D502E5-F6B4-4D58-B4AE-FC466FF15EE8}"/>
          </ac:spMkLst>
        </pc:spChg>
        <pc:spChg chg="add">
          <ac:chgData name="itpro guide" userId="1535074a45cce87e" providerId="LiveId" clId="{F9DF5C59-6677-4A43-9474-8230E939ACC0}" dt="2020-08-15T05:05:55.993" v="512" actId="26606"/>
          <ac:spMkLst>
            <pc:docMk/>
            <pc:sldMk cId="3211497391" sldId="358"/>
            <ac:spMk id="19" creationId="{9DECDBF4-02B6-4BB4-B65B-B8107AD6A9E8}"/>
          </ac:spMkLst>
        </pc:spChg>
        <pc:spChg chg="add del">
          <ac:chgData name="itpro guide" userId="1535074a45cce87e" providerId="LiveId" clId="{F9DF5C59-6677-4A43-9474-8230E939ACC0}" dt="2020-08-15T05:05:10.928" v="448" actId="26606"/>
          <ac:spMkLst>
            <pc:docMk/>
            <pc:sldMk cId="3211497391" sldId="358"/>
            <ac:spMk id="22" creationId="{7301F447-EEF7-48F5-AF73-7566EE7F64AD}"/>
          </ac:spMkLst>
        </pc:spChg>
        <pc:spChg chg="add del">
          <ac:chgData name="itpro guide" userId="1535074a45cce87e" providerId="LiveId" clId="{F9DF5C59-6677-4A43-9474-8230E939ACC0}" dt="2020-08-15T05:05:10.928" v="448" actId="26606"/>
          <ac:spMkLst>
            <pc:docMk/>
            <pc:sldMk cId="3211497391" sldId="358"/>
            <ac:spMk id="24" creationId="{F7117410-A2A4-4085-9ADC-46744551DBDE}"/>
          </ac:spMkLst>
        </pc:spChg>
        <pc:spChg chg="add del">
          <ac:chgData name="itpro guide" userId="1535074a45cce87e" providerId="LiveId" clId="{F9DF5C59-6677-4A43-9474-8230E939ACC0}" dt="2020-08-15T05:05:10.928" v="448" actId="26606"/>
          <ac:spMkLst>
            <pc:docMk/>
            <pc:sldMk cId="3211497391" sldId="358"/>
            <ac:spMk id="26" creationId="{99F74EB5-E547-4FB4-95F5-BCC788F3C4A0}"/>
          </ac:spMkLst>
        </pc:spChg>
        <pc:graphicFrameChg chg="add del mod">
          <ac:chgData name="itpro guide" userId="1535074a45cce87e" providerId="LiveId" clId="{F9DF5C59-6677-4A43-9474-8230E939ACC0}" dt="2020-08-15T05:03:03.134" v="440" actId="26606"/>
          <ac:graphicFrameMkLst>
            <pc:docMk/>
            <pc:sldMk cId="3211497391" sldId="358"/>
            <ac:graphicFrameMk id="7" creationId="{E940A251-A9A1-45E9-9009-FECB3CB51819}"/>
          </ac:graphicFrameMkLst>
        </pc:graphicFrameChg>
        <pc:graphicFrameChg chg="add del">
          <ac:chgData name="itpro guide" userId="1535074a45cce87e" providerId="LiveId" clId="{F9DF5C59-6677-4A43-9474-8230E939ACC0}" dt="2020-08-15T05:05:13.518" v="454" actId="26606"/>
          <ac:graphicFrameMkLst>
            <pc:docMk/>
            <pc:sldMk cId="3211497391" sldId="358"/>
            <ac:graphicFrameMk id="12" creationId="{0567ED42-0EEC-4359-8D11-6CBCAD28332A}"/>
          </ac:graphicFrameMkLst>
        </pc:graphicFrameChg>
        <pc:graphicFrameChg chg="add del">
          <ac:chgData name="itpro guide" userId="1535074a45cce87e" providerId="LiveId" clId="{F9DF5C59-6677-4A43-9474-8230E939ACC0}" dt="2020-08-15T05:05:10.928" v="448" actId="26606"/>
          <ac:graphicFrameMkLst>
            <pc:docMk/>
            <pc:sldMk cId="3211497391" sldId="358"/>
            <ac:graphicFrameMk id="18" creationId="{C80C7C37-C2F5-4988-BA0B-A0A3E5A8F660}"/>
          </ac:graphicFrameMkLst>
        </pc:graphicFrameChg>
        <pc:graphicFrameChg chg="add">
          <ac:chgData name="itpro guide" userId="1535074a45cce87e" providerId="LiveId" clId="{F9DF5C59-6677-4A43-9474-8230E939ACC0}" dt="2020-08-15T05:05:55.993" v="512" actId="26606"/>
          <ac:graphicFrameMkLst>
            <pc:docMk/>
            <pc:sldMk cId="3211497391" sldId="358"/>
            <ac:graphicFrameMk id="20" creationId="{CDBD32DC-F779-4E7F-95FA-F0633BF12823}"/>
          </ac:graphicFrameMkLst>
        </pc:graphicFrameChg>
        <pc:picChg chg="add del mod">
          <ac:chgData name="itpro guide" userId="1535074a45cce87e" providerId="LiveId" clId="{F9DF5C59-6677-4A43-9474-8230E939ACC0}" dt="2020-08-15T05:05:13.138" v="453" actId="22"/>
          <ac:picMkLst>
            <pc:docMk/>
            <pc:sldMk cId="3211497391" sldId="358"/>
            <ac:picMk id="16" creationId="{E5399AC9-CFB4-4CD5-84E0-EECB25395404}"/>
          </ac:picMkLst>
        </pc:picChg>
        <pc:picChg chg="add mod">
          <ac:chgData name="itpro guide" userId="1535074a45cce87e" providerId="LiveId" clId="{F9DF5C59-6677-4A43-9474-8230E939ACC0}" dt="2020-08-15T05:06:12.922" v="517" actId="1076"/>
          <ac:picMkLst>
            <pc:docMk/>
            <pc:sldMk cId="3211497391" sldId="358"/>
            <ac:picMk id="23" creationId="{B840469E-F61D-4F44-B29F-F52F825D6ED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5EBEA-107B-42DB-AC4F-E85D4E31DF45}" type="doc">
      <dgm:prSet loTypeId="urn:microsoft.com/office/officeart/2016/7/layout/BasicTimeline" loCatId="process" qsTypeId="urn:microsoft.com/office/officeart/2005/8/quickstyle/simple1" qsCatId="simple" csTypeId="urn:microsoft.com/office/officeart/2005/8/colors/colorful1" csCatId="colorful" phldr="1"/>
      <dgm:spPr/>
      <dgm:t>
        <a:bodyPr/>
        <a:lstStyle/>
        <a:p>
          <a:endParaRPr lang="en-US"/>
        </a:p>
      </dgm:t>
    </dgm:pt>
    <dgm:pt modelId="{4CFC08C1-3D49-4731-83A5-9C1FC356160C}">
      <dgm:prSet/>
      <dgm:spPr/>
      <dgm:t>
        <a:bodyPr/>
        <a:lstStyle/>
        <a:p>
          <a:pPr>
            <a:defRPr b="1"/>
          </a:pPr>
          <a:r>
            <a:rPr lang="en-US"/>
            <a:t>2011</a:t>
          </a:r>
        </a:p>
      </dgm:t>
    </dgm:pt>
    <dgm:pt modelId="{EE7DF995-C177-453C-A30E-B86AC8294515}" type="parTrans" cxnId="{00BCB0E6-E9AF-46EA-A86A-2B2AC0B1F2D9}">
      <dgm:prSet/>
      <dgm:spPr/>
      <dgm:t>
        <a:bodyPr/>
        <a:lstStyle/>
        <a:p>
          <a:endParaRPr lang="en-US"/>
        </a:p>
      </dgm:t>
    </dgm:pt>
    <dgm:pt modelId="{D8EB8CF6-A118-485A-97D3-CF620568FC50}" type="sibTrans" cxnId="{00BCB0E6-E9AF-46EA-A86A-2B2AC0B1F2D9}">
      <dgm:prSet/>
      <dgm:spPr/>
      <dgm:t>
        <a:bodyPr/>
        <a:lstStyle/>
        <a:p>
          <a:endParaRPr lang="en-US"/>
        </a:p>
      </dgm:t>
    </dgm:pt>
    <dgm:pt modelId="{F0F42490-5FE0-483A-9015-90A8BEA43F94}">
      <dgm:prSet/>
      <dgm:spPr/>
      <dgm:t>
        <a:bodyPr/>
        <a:lstStyle/>
        <a:p>
          <a:r>
            <a:rPr lang="en-US"/>
            <a:t>Microsoft launched first office 365</a:t>
          </a:r>
        </a:p>
      </dgm:t>
    </dgm:pt>
    <dgm:pt modelId="{C580D425-4878-4401-890C-0CE7AFAD1C57}" type="parTrans" cxnId="{3CAFFDF0-C9A5-4549-A80B-4875B0FEFE77}">
      <dgm:prSet/>
      <dgm:spPr/>
      <dgm:t>
        <a:bodyPr/>
        <a:lstStyle/>
        <a:p>
          <a:endParaRPr lang="en-US"/>
        </a:p>
      </dgm:t>
    </dgm:pt>
    <dgm:pt modelId="{3AA9BE6F-8DBF-4C0E-9B2A-EFE3321CBE51}" type="sibTrans" cxnId="{3CAFFDF0-C9A5-4549-A80B-4875B0FEFE77}">
      <dgm:prSet/>
      <dgm:spPr/>
      <dgm:t>
        <a:bodyPr/>
        <a:lstStyle/>
        <a:p>
          <a:endParaRPr lang="en-US"/>
        </a:p>
      </dgm:t>
    </dgm:pt>
    <dgm:pt modelId="{11E1674C-A910-4934-AF26-D933AD8ADE7D}">
      <dgm:prSet/>
      <dgm:spPr/>
      <dgm:t>
        <a:bodyPr/>
        <a:lstStyle/>
        <a:p>
          <a:pPr>
            <a:defRPr b="1"/>
          </a:pPr>
          <a:r>
            <a:rPr lang="en-US"/>
            <a:t>2012</a:t>
          </a:r>
        </a:p>
      </dgm:t>
    </dgm:pt>
    <dgm:pt modelId="{8F89E175-D999-453E-8A43-182E41217174}" type="parTrans" cxnId="{196A86A0-382A-4D30-812C-A6C68BA2A0F3}">
      <dgm:prSet/>
      <dgm:spPr/>
      <dgm:t>
        <a:bodyPr/>
        <a:lstStyle/>
        <a:p>
          <a:endParaRPr lang="en-US"/>
        </a:p>
      </dgm:t>
    </dgm:pt>
    <dgm:pt modelId="{C20EE6C0-39DE-4424-A5D7-572D4A5B0189}" type="sibTrans" cxnId="{196A86A0-382A-4D30-812C-A6C68BA2A0F3}">
      <dgm:prSet/>
      <dgm:spPr/>
      <dgm:t>
        <a:bodyPr/>
        <a:lstStyle/>
        <a:p>
          <a:endParaRPr lang="en-US"/>
        </a:p>
      </dgm:t>
    </dgm:pt>
    <dgm:pt modelId="{914DD742-27C8-425A-AEAB-69B7347A6EC0}">
      <dgm:prSet/>
      <dgm:spPr/>
      <dgm:t>
        <a:bodyPr/>
        <a:lstStyle/>
        <a:p>
          <a:r>
            <a:rPr lang="en-US"/>
            <a:t>Microsoft Bought Yammer</a:t>
          </a:r>
        </a:p>
      </dgm:t>
    </dgm:pt>
    <dgm:pt modelId="{16DCD2BE-DF77-4EC3-B3DC-A59BBC0E3A33}" type="parTrans" cxnId="{780602C8-E12D-4118-8D62-7A0A4765AC42}">
      <dgm:prSet/>
      <dgm:spPr/>
      <dgm:t>
        <a:bodyPr/>
        <a:lstStyle/>
        <a:p>
          <a:endParaRPr lang="en-US"/>
        </a:p>
      </dgm:t>
    </dgm:pt>
    <dgm:pt modelId="{973BD04B-876A-42F3-A384-E02F8843199D}" type="sibTrans" cxnId="{780602C8-E12D-4118-8D62-7A0A4765AC42}">
      <dgm:prSet/>
      <dgm:spPr/>
      <dgm:t>
        <a:bodyPr/>
        <a:lstStyle/>
        <a:p>
          <a:endParaRPr lang="en-US"/>
        </a:p>
      </dgm:t>
    </dgm:pt>
    <dgm:pt modelId="{81EDC387-FB51-4F87-B68B-FF314832E2BE}">
      <dgm:prSet/>
      <dgm:spPr/>
      <dgm:t>
        <a:bodyPr/>
        <a:lstStyle/>
        <a:p>
          <a:pPr>
            <a:defRPr b="1"/>
          </a:pPr>
          <a:r>
            <a:rPr lang="en-US"/>
            <a:t>2013</a:t>
          </a:r>
        </a:p>
      </dgm:t>
    </dgm:pt>
    <dgm:pt modelId="{A15EF55E-5D69-4735-A8D2-89A18ABE01CA}" type="parTrans" cxnId="{E9C2E8D6-CD0A-4708-8494-D22CAA306FE9}">
      <dgm:prSet/>
      <dgm:spPr/>
      <dgm:t>
        <a:bodyPr/>
        <a:lstStyle/>
        <a:p>
          <a:endParaRPr lang="en-US"/>
        </a:p>
      </dgm:t>
    </dgm:pt>
    <dgm:pt modelId="{3C1FC341-1FB4-453E-8323-30AACE88F810}" type="sibTrans" cxnId="{E9C2E8D6-CD0A-4708-8494-D22CAA306FE9}">
      <dgm:prSet/>
      <dgm:spPr/>
      <dgm:t>
        <a:bodyPr/>
        <a:lstStyle/>
        <a:p>
          <a:endParaRPr lang="en-US"/>
        </a:p>
      </dgm:t>
    </dgm:pt>
    <dgm:pt modelId="{C2C1AF34-4EE2-4612-A2C5-A772B2D76111}">
      <dgm:prSet/>
      <dgm:spPr/>
      <dgm:t>
        <a:bodyPr/>
        <a:lstStyle/>
        <a:p>
          <a:r>
            <a:rPr lang="en-US"/>
            <a:t>Microsoft Expanded O365 services</a:t>
          </a:r>
        </a:p>
      </dgm:t>
    </dgm:pt>
    <dgm:pt modelId="{134FEE35-0457-4658-BEA9-56D46ABD3424}" type="parTrans" cxnId="{8CB9FB7A-2AA1-43DE-B035-147695ECFD43}">
      <dgm:prSet/>
      <dgm:spPr/>
      <dgm:t>
        <a:bodyPr/>
        <a:lstStyle/>
        <a:p>
          <a:endParaRPr lang="en-US"/>
        </a:p>
      </dgm:t>
    </dgm:pt>
    <dgm:pt modelId="{62D403DD-32D9-4B72-84E1-3B9D75096B35}" type="sibTrans" cxnId="{8CB9FB7A-2AA1-43DE-B035-147695ECFD43}">
      <dgm:prSet/>
      <dgm:spPr/>
      <dgm:t>
        <a:bodyPr/>
        <a:lstStyle/>
        <a:p>
          <a:endParaRPr lang="en-US"/>
        </a:p>
      </dgm:t>
    </dgm:pt>
    <dgm:pt modelId="{64F7D989-C8AF-4EB2-9F12-CE74EA69B919}">
      <dgm:prSet/>
      <dgm:spPr/>
      <dgm:t>
        <a:bodyPr/>
        <a:lstStyle/>
        <a:p>
          <a:pPr>
            <a:defRPr b="1"/>
          </a:pPr>
          <a:r>
            <a:rPr lang="en-US"/>
            <a:t>2014</a:t>
          </a:r>
        </a:p>
      </dgm:t>
    </dgm:pt>
    <dgm:pt modelId="{47EAECA9-BD70-4178-A047-7D84D0688497}" type="parTrans" cxnId="{F63DB598-C323-4CEF-933C-FA6C449593B7}">
      <dgm:prSet/>
      <dgm:spPr/>
      <dgm:t>
        <a:bodyPr/>
        <a:lstStyle/>
        <a:p>
          <a:endParaRPr lang="en-US"/>
        </a:p>
      </dgm:t>
    </dgm:pt>
    <dgm:pt modelId="{AA996597-AAD5-48E6-97FE-C5131AF60105}" type="sibTrans" cxnId="{F63DB598-C323-4CEF-933C-FA6C449593B7}">
      <dgm:prSet/>
      <dgm:spPr/>
      <dgm:t>
        <a:bodyPr/>
        <a:lstStyle/>
        <a:p>
          <a:endParaRPr lang="en-US"/>
        </a:p>
      </dgm:t>
    </dgm:pt>
    <dgm:pt modelId="{28140481-8E14-4869-A3AA-921FED3DF412}">
      <dgm:prSet/>
      <dgm:spPr/>
      <dgm:t>
        <a:bodyPr/>
        <a:lstStyle/>
        <a:p>
          <a:r>
            <a:rPr lang="en-US"/>
            <a:t>One Drive capacity expanded to 1 TB</a:t>
          </a:r>
        </a:p>
      </dgm:t>
    </dgm:pt>
    <dgm:pt modelId="{89DFFDDC-2461-4982-AE1C-9E4F467D7122}" type="parTrans" cxnId="{8EDF7687-7595-4E34-B921-ED2565841B2E}">
      <dgm:prSet/>
      <dgm:spPr/>
      <dgm:t>
        <a:bodyPr/>
        <a:lstStyle/>
        <a:p>
          <a:endParaRPr lang="en-US"/>
        </a:p>
      </dgm:t>
    </dgm:pt>
    <dgm:pt modelId="{BAAA8F31-2A6D-45AB-BC70-B0EE4A876063}" type="sibTrans" cxnId="{8EDF7687-7595-4E34-B921-ED2565841B2E}">
      <dgm:prSet/>
      <dgm:spPr/>
      <dgm:t>
        <a:bodyPr/>
        <a:lstStyle/>
        <a:p>
          <a:endParaRPr lang="en-US"/>
        </a:p>
      </dgm:t>
    </dgm:pt>
    <dgm:pt modelId="{0F7E06A0-68FA-4E2B-90C7-204D8FED86B2}">
      <dgm:prSet/>
      <dgm:spPr/>
      <dgm:t>
        <a:bodyPr/>
        <a:lstStyle/>
        <a:p>
          <a:pPr>
            <a:defRPr b="1"/>
          </a:pPr>
          <a:r>
            <a:rPr lang="en-US"/>
            <a:t>2016</a:t>
          </a:r>
        </a:p>
      </dgm:t>
    </dgm:pt>
    <dgm:pt modelId="{5B84048A-1106-49B3-876E-CB468CDCA2A8}" type="parTrans" cxnId="{1564F40C-237A-4DA9-83CD-266C343D4EAD}">
      <dgm:prSet/>
      <dgm:spPr/>
      <dgm:t>
        <a:bodyPr/>
        <a:lstStyle/>
        <a:p>
          <a:endParaRPr lang="en-US"/>
        </a:p>
      </dgm:t>
    </dgm:pt>
    <dgm:pt modelId="{4AFD066D-966D-4ACC-A3B2-A3070AD87B91}" type="sibTrans" cxnId="{1564F40C-237A-4DA9-83CD-266C343D4EAD}">
      <dgm:prSet/>
      <dgm:spPr/>
      <dgm:t>
        <a:bodyPr/>
        <a:lstStyle/>
        <a:p>
          <a:endParaRPr lang="en-US"/>
        </a:p>
      </dgm:t>
    </dgm:pt>
    <dgm:pt modelId="{F0285687-D3DA-4AA8-9A7E-A6E2633E597B}">
      <dgm:prSet/>
      <dgm:spPr/>
      <dgm:t>
        <a:bodyPr/>
        <a:lstStyle/>
        <a:p>
          <a:r>
            <a:rPr lang="en-US"/>
            <a:t>Microsoft Made planner  to Office 365</a:t>
          </a:r>
        </a:p>
      </dgm:t>
    </dgm:pt>
    <dgm:pt modelId="{A8F63BFB-3F06-45F4-8915-944B61D73D18}" type="parTrans" cxnId="{8ABB0F3F-0552-4EEE-BF22-F056855CA2D0}">
      <dgm:prSet/>
      <dgm:spPr/>
      <dgm:t>
        <a:bodyPr/>
        <a:lstStyle/>
        <a:p>
          <a:endParaRPr lang="en-US"/>
        </a:p>
      </dgm:t>
    </dgm:pt>
    <dgm:pt modelId="{91970C0A-F121-4F67-8D3B-D24EA7E274A9}" type="sibTrans" cxnId="{8ABB0F3F-0552-4EEE-BF22-F056855CA2D0}">
      <dgm:prSet/>
      <dgm:spPr/>
      <dgm:t>
        <a:bodyPr/>
        <a:lstStyle/>
        <a:p>
          <a:endParaRPr lang="en-US"/>
        </a:p>
      </dgm:t>
    </dgm:pt>
    <dgm:pt modelId="{22840F93-1569-4756-8316-D129903B9B19}">
      <dgm:prSet/>
      <dgm:spPr/>
      <dgm:t>
        <a:bodyPr/>
        <a:lstStyle/>
        <a:p>
          <a:pPr>
            <a:defRPr b="1"/>
          </a:pPr>
          <a:r>
            <a:rPr lang="en-US"/>
            <a:t>2019</a:t>
          </a:r>
        </a:p>
      </dgm:t>
    </dgm:pt>
    <dgm:pt modelId="{397863BA-1180-48AF-9347-7B7AB0ADD301}" type="parTrans" cxnId="{5B0774E1-47AC-4292-8464-1F81E545F069}">
      <dgm:prSet/>
      <dgm:spPr/>
      <dgm:t>
        <a:bodyPr/>
        <a:lstStyle/>
        <a:p>
          <a:endParaRPr lang="en-US"/>
        </a:p>
      </dgm:t>
    </dgm:pt>
    <dgm:pt modelId="{DAF50359-72A5-42D3-B718-6AC87C40AAC1}" type="sibTrans" cxnId="{5B0774E1-47AC-4292-8464-1F81E545F069}">
      <dgm:prSet/>
      <dgm:spPr/>
      <dgm:t>
        <a:bodyPr/>
        <a:lstStyle/>
        <a:p>
          <a:endParaRPr lang="en-US"/>
        </a:p>
      </dgm:t>
    </dgm:pt>
    <dgm:pt modelId="{3DD271F3-88CA-43BF-9057-48453ACA57F0}">
      <dgm:prSet/>
      <dgm:spPr/>
      <dgm:t>
        <a:bodyPr/>
        <a:lstStyle/>
        <a:p>
          <a:r>
            <a:rPr lang="en-US"/>
            <a:t>Announced Skype EOS</a:t>
          </a:r>
        </a:p>
      </dgm:t>
    </dgm:pt>
    <dgm:pt modelId="{DC1EFA72-FFEC-435F-85B6-F79AA4BFC331}" type="parTrans" cxnId="{352FB45B-B7D4-43E1-AD78-5FA0C579E329}">
      <dgm:prSet/>
      <dgm:spPr/>
      <dgm:t>
        <a:bodyPr/>
        <a:lstStyle/>
        <a:p>
          <a:endParaRPr lang="en-US"/>
        </a:p>
      </dgm:t>
    </dgm:pt>
    <dgm:pt modelId="{3EA267E4-7866-4C90-B2DF-8AE6F1ADD9AD}" type="sibTrans" cxnId="{352FB45B-B7D4-43E1-AD78-5FA0C579E329}">
      <dgm:prSet/>
      <dgm:spPr/>
      <dgm:t>
        <a:bodyPr/>
        <a:lstStyle/>
        <a:p>
          <a:endParaRPr lang="en-US"/>
        </a:p>
      </dgm:t>
    </dgm:pt>
    <dgm:pt modelId="{0633F2C7-9421-4CB3-83B0-DD11D3DE7CBA}">
      <dgm:prSet/>
      <dgm:spPr/>
      <dgm:t>
        <a:bodyPr/>
        <a:lstStyle/>
        <a:p>
          <a:pPr>
            <a:defRPr b="1"/>
          </a:pPr>
          <a:r>
            <a:rPr lang="en-US"/>
            <a:t>2020</a:t>
          </a:r>
        </a:p>
      </dgm:t>
    </dgm:pt>
    <dgm:pt modelId="{DF93D26E-328E-4AC4-97B0-2408818076BE}" type="parTrans" cxnId="{0EC99BF6-712C-4032-B2FA-4B77944EAA17}">
      <dgm:prSet/>
      <dgm:spPr/>
      <dgm:t>
        <a:bodyPr/>
        <a:lstStyle/>
        <a:p>
          <a:endParaRPr lang="en-US"/>
        </a:p>
      </dgm:t>
    </dgm:pt>
    <dgm:pt modelId="{B4200C3B-8905-47A2-977E-84C9D49D369A}" type="sibTrans" cxnId="{0EC99BF6-712C-4032-B2FA-4B77944EAA17}">
      <dgm:prSet/>
      <dgm:spPr/>
      <dgm:t>
        <a:bodyPr/>
        <a:lstStyle/>
        <a:p>
          <a:endParaRPr lang="en-US"/>
        </a:p>
      </dgm:t>
    </dgm:pt>
    <dgm:pt modelId="{7CBDB41F-CC95-4254-B043-6B9E4449ADE7}">
      <dgm:prSet/>
      <dgm:spPr/>
      <dgm:t>
        <a:bodyPr/>
        <a:lstStyle/>
        <a:p>
          <a:r>
            <a:rPr lang="en-US"/>
            <a:t>Rebranded</a:t>
          </a:r>
        </a:p>
      </dgm:t>
    </dgm:pt>
    <dgm:pt modelId="{AF17CA17-FF94-4647-B74E-BBC11BE19CD2}" type="parTrans" cxnId="{6674C1FB-4C3A-4EB2-A443-F5F8B92F2B5A}">
      <dgm:prSet/>
      <dgm:spPr/>
      <dgm:t>
        <a:bodyPr/>
        <a:lstStyle/>
        <a:p>
          <a:endParaRPr lang="en-US"/>
        </a:p>
      </dgm:t>
    </dgm:pt>
    <dgm:pt modelId="{ACBE4766-9FFF-44A5-857E-AD8AA07223FE}" type="sibTrans" cxnId="{6674C1FB-4C3A-4EB2-A443-F5F8B92F2B5A}">
      <dgm:prSet/>
      <dgm:spPr/>
      <dgm:t>
        <a:bodyPr/>
        <a:lstStyle/>
        <a:p>
          <a:endParaRPr lang="en-US"/>
        </a:p>
      </dgm:t>
    </dgm:pt>
    <dgm:pt modelId="{ED06091A-C54E-4AE9-8B89-FFEC65687EA1}" type="pres">
      <dgm:prSet presAssocID="{3475EBEA-107B-42DB-AC4F-E85D4E31DF45}" presName="root" presStyleCnt="0">
        <dgm:presLayoutVars>
          <dgm:chMax/>
          <dgm:chPref/>
          <dgm:animLvl val="lvl"/>
        </dgm:presLayoutVars>
      </dgm:prSet>
      <dgm:spPr/>
    </dgm:pt>
    <dgm:pt modelId="{E4490A0D-D35B-40B2-B831-F9DD52B54CF2}" type="pres">
      <dgm:prSet presAssocID="{3475EBEA-107B-42DB-AC4F-E85D4E31DF45}" presName="divider" presStyleLbl="fgAccFollowNode1" presStyleIdx="0" presStyleCnt="1"/>
      <dgm:spPr>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gm:spPr>
    </dgm:pt>
    <dgm:pt modelId="{D6E1A021-C0F2-4DA1-9ADD-F0001F8683A4}" type="pres">
      <dgm:prSet presAssocID="{3475EBEA-107B-42DB-AC4F-E85D4E31DF45}" presName="nodes" presStyleCnt="0">
        <dgm:presLayoutVars>
          <dgm:chMax/>
          <dgm:chPref/>
          <dgm:animLvl val="lvl"/>
        </dgm:presLayoutVars>
      </dgm:prSet>
      <dgm:spPr/>
    </dgm:pt>
    <dgm:pt modelId="{F342E3E1-8BC7-4692-86EA-27C537F00826}" type="pres">
      <dgm:prSet presAssocID="{4CFC08C1-3D49-4731-83A5-9C1FC356160C}" presName="composite" presStyleCnt="0"/>
      <dgm:spPr/>
    </dgm:pt>
    <dgm:pt modelId="{DA05C091-07D5-4EF1-9215-D8CF0563F01A}" type="pres">
      <dgm:prSet presAssocID="{4CFC08C1-3D49-4731-83A5-9C1FC356160C}" presName="L1TextContainer" presStyleLbl="revTx" presStyleIdx="0" presStyleCnt="7">
        <dgm:presLayoutVars>
          <dgm:chMax val="1"/>
          <dgm:chPref val="1"/>
          <dgm:bulletEnabled val="1"/>
        </dgm:presLayoutVars>
      </dgm:prSet>
      <dgm:spPr/>
    </dgm:pt>
    <dgm:pt modelId="{39FD9BA5-AD1B-4B7C-B40C-AC85A405FACA}" type="pres">
      <dgm:prSet presAssocID="{4CFC08C1-3D49-4731-83A5-9C1FC356160C}" presName="L2TextContainerWrapper" presStyleCnt="0">
        <dgm:presLayoutVars>
          <dgm:chMax val="0"/>
          <dgm:chPref val="0"/>
          <dgm:bulletEnabled val="1"/>
        </dgm:presLayoutVars>
      </dgm:prSet>
      <dgm:spPr/>
    </dgm:pt>
    <dgm:pt modelId="{ACDE48E4-3253-4660-BE4E-91C1C2083662}" type="pres">
      <dgm:prSet presAssocID="{4CFC08C1-3D49-4731-83A5-9C1FC356160C}" presName="L2TextContainer" presStyleLbl="bgAcc1" presStyleIdx="0" presStyleCnt="7"/>
      <dgm:spPr/>
    </dgm:pt>
    <dgm:pt modelId="{06DAFE19-5255-41D5-8F3C-086CBDE285BA}" type="pres">
      <dgm:prSet presAssocID="{4CFC08C1-3D49-4731-83A5-9C1FC356160C}" presName="FlexibleEmptyPlaceHolder" presStyleCnt="0"/>
      <dgm:spPr/>
    </dgm:pt>
    <dgm:pt modelId="{68A530EC-85ED-42F4-94C1-08D933D6C15A}" type="pres">
      <dgm:prSet presAssocID="{4CFC08C1-3D49-4731-83A5-9C1FC356160C}" presName="ConnectLine" presStyleLbl="sibTrans1D1" presStyleIdx="0" presStyleCnt="7"/>
      <dgm:spPr>
        <a:noFill/>
        <a:ln w="6350" cap="flat" cmpd="sng" algn="ctr">
          <a:solidFill>
            <a:schemeClr val="accent2">
              <a:hueOff val="0"/>
              <a:satOff val="0"/>
              <a:lumOff val="0"/>
              <a:alphaOff val="0"/>
            </a:schemeClr>
          </a:solidFill>
          <a:prstDash val="dash"/>
          <a:miter lim="800000"/>
        </a:ln>
        <a:effectLst/>
      </dgm:spPr>
    </dgm:pt>
    <dgm:pt modelId="{A38526AD-5ACA-4901-A9CC-933156B3BF0F}" type="pres">
      <dgm:prSet presAssocID="{4CFC08C1-3D49-4731-83A5-9C1FC356160C}" presName="ConnectorPoint" presStyleLbl="alignNode1" presStyleIdx="0" presStyleCnt="7"/>
      <dgm:spPr/>
    </dgm:pt>
    <dgm:pt modelId="{5FF6E585-EBD9-48F7-B099-2A809DD8FAE3}" type="pres">
      <dgm:prSet presAssocID="{4CFC08C1-3D49-4731-83A5-9C1FC356160C}" presName="EmptyPlaceHolder" presStyleCnt="0"/>
      <dgm:spPr/>
    </dgm:pt>
    <dgm:pt modelId="{51399396-075D-4167-BCDC-1A29BFF9FDE0}" type="pres">
      <dgm:prSet presAssocID="{D8EB8CF6-A118-485A-97D3-CF620568FC50}" presName="spaceBetweenRectangles" presStyleCnt="0"/>
      <dgm:spPr/>
    </dgm:pt>
    <dgm:pt modelId="{B7280163-BDBD-4567-96B1-22E3957C2B90}" type="pres">
      <dgm:prSet presAssocID="{11E1674C-A910-4934-AF26-D933AD8ADE7D}" presName="composite" presStyleCnt="0"/>
      <dgm:spPr/>
    </dgm:pt>
    <dgm:pt modelId="{C09543C7-23F4-4753-BA6A-322AC8AE839C}" type="pres">
      <dgm:prSet presAssocID="{11E1674C-A910-4934-AF26-D933AD8ADE7D}" presName="L1TextContainer" presStyleLbl="revTx" presStyleIdx="1" presStyleCnt="7">
        <dgm:presLayoutVars>
          <dgm:chMax val="1"/>
          <dgm:chPref val="1"/>
          <dgm:bulletEnabled val="1"/>
        </dgm:presLayoutVars>
      </dgm:prSet>
      <dgm:spPr/>
    </dgm:pt>
    <dgm:pt modelId="{A2C2A3D6-769A-4153-A9C4-EDC2B9DA8ECD}" type="pres">
      <dgm:prSet presAssocID="{11E1674C-A910-4934-AF26-D933AD8ADE7D}" presName="L2TextContainerWrapper" presStyleCnt="0">
        <dgm:presLayoutVars>
          <dgm:chMax val="0"/>
          <dgm:chPref val="0"/>
          <dgm:bulletEnabled val="1"/>
        </dgm:presLayoutVars>
      </dgm:prSet>
      <dgm:spPr/>
    </dgm:pt>
    <dgm:pt modelId="{5C6CFA43-A6CA-4741-BD69-7F72239E5A9A}" type="pres">
      <dgm:prSet presAssocID="{11E1674C-A910-4934-AF26-D933AD8ADE7D}" presName="L2TextContainer" presStyleLbl="bgAcc1" presStyleIdx="1" presStyleCnt="7"/>
      <dgm:spPr/>
    </dgm:pt>
    <dgm:pt modelId="{8FF9634F-0701-4FFD-A0E7-E54F9D772EBE}" type="pres">
      <dgm:prSet presAssocID="{11E1674C-A910-4934-AF26-D933AD8ADE7D}" presName="FlexibleEmptyPlaceHolder" presStyleCnt="0"/>
      <dgm:spPr/>
    </dgm:pt>
    <dgm:pt modelId="{4CB8AFEA-0A29-4C67-B271-70ECF02C188A}" type="pres">
      <dgm:prSet presAssocID="{11E1674C-A910-4934-AF26-D933AD8ADE7D}" presName="ConnectLine" presStyleLbl="sibTrans1D1" presStyleIdx="1" presStyleCnt="7"/>
      <dgm:spPr>
        <a:noFill/>
        <a:ln w="6350" cap="flat" cmpd="sng" algn="ctr">
          <a:solidFill>
            <a:schemeClr val="accent3">
              <a:hueOff val="0"/>
              <a:satOff val="0"/>
              <a:lumOff val="0"/>
              <a:alphaOff val="0"/>
            </a:schemeClr>
          </a:solidFill>
          <a:prstDash val="dash"/>
          <a:miter lim="800000"/>
        </a:ln>
        <a:effectLst/>
      </dgm:spPr>
    </dgm:pt>
    <dgm:pt modelId="{B27F1EE1-252E-4B1D-8FAA-FACD4BE1EF6D}" type="pres">
      <dgm:prSet presAssocID="{11E1674C-A910-4934-AF26-D933AD8ADE7D}" presName="ConnectorPoint" presStyleLbl="alignNode1" presStyleIdx="1" presStyleCnt="7"/>
      <dgm:spPr/>
    </dgm:pt>
    <dgm:pt modelId="{A01C4B8D-15A3-4BDB-8F38-8DE7B8BCC52F}" type="pres">
      <dgm:prSet presAssocID="{11E1674C-A910-4934-AF26-D933AD8ADE7D}" presName="EmptyPlaceHolder" presStyleCnt="0"/>
      <dgm:spPr/>
    </dgm:pt>
    <dgm:pt modelId="{3C2321FC-FBD0-4629-8A91-51E978B5BEDC}" type="pres">
      <dgm:prSet presAssocID="{C20EE6C0-39DE-4424-A5D7-572D4A5B0189}" presName="spaceBetweenRectangles" presStyleCnt="0"/>
      <dgm:spPr/>
    </dgm:pt>
    <dgm:pt modelId="{867C3B27-02F8-43B2-9DEC-05D3C498AC3A}" type="pres">
      <dgm:prSet presAssocID="{81EDC387-FB51-4F87-B68B-FF314832E2BE}" presName="composite" presStyleCnt="0"/>
      <dgm:spPr/>
    </dgm:pt>
    <dgm:pt modelId="{1492475C-21FC-489D-98BD-DBDDB3BE2B59}" type="pres">
      <dgm:prSet presAssocID="{81EDC387-FB51-4F87-B68B-FF314832E2BE}" presName="L1TextContainer" presStyleLbl="revTx" presStyleIdx="2" presStyleCnt="7">
        <dgm:presLayoutVars>
          <dgm:chMax val="1"/>
          <dgm:chPref val="1"/>
          <dgm:bulletEnabled val="1"/>
        </dgm:presLayoutVars>
      </dgm:prSet>
      <dgm:spPr/>
    </dgm:pt>
    <dgm:pt modelId="{63C21B11-FD95-473F-A47A-9A1356996D33}" type="pres">
      <dgm:prSet presAssocID="{81EDC387-FB51-4F87-B68B-FF314832E2BE}" presName="L2TextContainerWrapper" presStyleCnt="0">
        <dgm:presLayoutVars>
          <dgm:chMax val="0"/>
          <dgm:chPref val="0"/>
          <dgm:bulletEnabled val="1"/>
        </dgm:presLayoutVars>
      </dgm:prSet>
      <dgm:spPr/>
    </dgm:pt>
    <dgm:pt modelId="{E8654699-1960-4803-A56F-E5C6F5832248}" type="pres">
      <dgm:prSet presAssocID="{81EDC387-FB51-4F87-B68B-FF314832E2BE}" presName="L2TextContainer" presStyleLbl="bgAcc1" presStyleIdx="2" presStyleCnt="7"/>
      <dgm:spPr/>
    </dgm:pt>
    <dgm:pt modelId="{903BFBE0-D6B8-4428-A526-7FCE33BFCBFF}" type="pres">
      <dgm:prSet presAssocID="{81EDC387-FB51-4F87-B68B-FF314832E2BE}" presName="FlexibleEmptyPlaceHolder" presStyleCnt="0"/>
      <dgm:spPr/>
    </dgm:pt>
    <dgm:pt modelId="{C0435A06-5BBB-4BD6-9A6C-A5FBFE843857}" type="pres">
      <dgm:prSet presAssocID="{81EDC387-FB51-4F87-B68B-FF314832E2BE}" presName="ConnectLine" presStyleLbl="sibTrans1D1" presStyleIdx="2" presStyleCnt="7"/>
      <dgm:spPr>
        <a:noFill/>
        <a:ln w="6350" cap="flat" cmpd="sng" algn="ctr">
          <a:solidFill>
            <a:schemeClr val="accent4">
              <a:hueOff val="0"/>
              <a:satOff val="0"/>
              <a:lumOff val="0"/>
              <a:alphaOff val="0"/>
            </a:schemeClr>
          </a:solidFill>
          <a:prstDash val="dash"/>
          <a:miter lim="800000"/>
        </a:ln>
        <a:effectLst/>
      </dgm:spPr>
    </dgm:pt>
    <dgm:pt modelId="{6649C509-9BA9-4CB7-8398-D59282FDD1BD}" type="pres">
      <dgm:prSet presAssocID="{81EDC387-FB51-4F87-B68B-FF314832E2BE}" presName="ConnectorPoint" presStyleLbl="alignNode1" presStyleIdx="2" presStyleCnt="7"/>
      <dgm:spPr/>
    </dgm:pt>
    <dgm:pt modelId="{F0EF12D2-2691-4E35-9FD7-4C091F358490}" type="pres">
      <dgm:prSet presAssocID="{81EDC387-FB51-4F87-B68B-FF314832E2BE}" presName="EmptyPlaceHolder" presStyleCnt="0"/>
      <dgm:spPr/>
    </dgm:pt>
    <dgm:pt modelId="{B10D8838-1F02-4A40-85FF-143F45DF38CC}" type="pres">
      <dgm:prSet presAssocID="{3C1FC341-1FB4-453E-8323-30AACE88F810}" presName="spaceBetweenRectangles" presStyleCnt="0"/>
      <dgm:spPr/>
    </dgm:pt>
    <dgm:pt modelId="{BB662AA3-7229-45F7-85EA-A22892B63139}" type="pres">
      <dgm:prSet presAssocID="{64F7D989-C8AF-4EB2-9F12-CE74EA69B919}" presName="composite" presStyleCnt="0"/>
      <dgm:spPr/>
    </dgm:pt>
    <dgm:pt modelId="{43AF10D5-12AC-4D6A-8E9A-C0A7233CB5A7}" type="pres">
      <dgm:prSet presAssocID="{64F7D989-C8AF-4EB2-9F12-CE74EA69B919}" presName="L1TextContainer" presStyleLbl="revTx" presStyleIdx="3" presStyleCnt="7">
        <dgm:presLayoutVars>
          <dgm:chMax val="1"/>
          <dgm:chPref val="1"/>
          <dgm:bulletEnabled val="1"/>
        </dgm:presLayoutVars>
      </dgm:prSet>
      <dgm:spPr/>
    </dgm:pt>
    <dgm:pt modelId="{03F4AFFD-886F-4104-AEB4-E5FDFAED77C7}" type="pres">
      <dgm:prSet presAssocID="{64F7D989-C8AF-4EB2-9F12-CE74EA69B919}" presName="L2TextContainerWrapper" presStyleCnt="0">
        <dgm:presLayoutVars>
          <dgm:chMax val="0"/>
          <dgm:chPref val="0"/>
          <dgm:bulletEnabled val="1"/>
        </dgm:presLayoutVars>
      </dgm:prSet>
      <dgm:spPr/>
    </dgm:pt>
    <dgm:pt modelId="{323183B9-8E48-49C0-A5D6-DF1AAEA20F76}" type="pres">
      <dgm:prSet presAssocID="{64F7D989-C8AF-4EB2-9F12-CE74EA69B919}" presName="L2TextContainer" presStyleLbl="bgAcc1" presStyleIdx="3" presStyleCnt="7"/>
      <dgm:spPr/>
    </dgm:pt>
    <dgm:pt modelId="{2EFD69E7-873C-4A48-834B-EE60E874DF7F}" type="pres">
      <dgm:prSet presAssocID="{64F7D989-C8AF-4EB2-9F12-CE74EA69B919}" presName="FlexibleEmptyPlaceHolder" presStyleCnt="0"/>
      <dgm:spPr/>
    </dgm:pt>
    <dgm:pt modelId="{136F9AC6-2605-4E97-9BE7-433D0A6F82A0}" type="pres">
      <dgm:prSet presAssocID="{64F7D989-C8AF-4EB2-9F12-CE74EA69B919}" presName="ConnectLine" presStyleLbl="sibTrans1D1" presStyleIdx="3" presStyleCnt="7"/>
      <dgm:spPr>
        <a:noFill/>
        <a:ln w="6350" cap="flat" cmpd="sng" algn="ctr">
          <a:solidFill>
            <a:schemeClr val="accent5">
              <a:hueOff val="0"/>
              <a:satOff val="0"/>
              <a:lumOff val="0"/>
              <a:alphaOff val="0"/>
            </a:schemeClr>
          </a:solidFill>
          <a:prstDash val="dash"/>
          <a:miter lim="800000"/>
        </a:ln>
        <a:effectLst/>
      </dgm:spPr>
    </dgm:pt>
    <dgm:pt modelId="{0F373C40-7EC1-4248-8987-C38484C16C55}" type="pres">
      <dgm:prSet presAssocID="{64F7D989-C8AF-4EB2-9F12-CE74EA69B919}" presName="ConnectorPoint" presStyleLbl="alignNode1" presStyleIdx="3" presStyleCnt="7"/>
      <dgm:spPr/>
    </dgm:pt>
    <dgm:pt modelId="{2AC1C0C4-AAD9-44A3-94F5-3C0037A7FB65}" type="pres">
      <dgm:prSet presAssocID="{64F7D989-C8AF-4EB2-9F12-CE74EA69B919}" presName="EmptyPlaceHolder" presStyleCnt="0"/>
      <dgm:spPr/>
    </dgm:pt>
    <dgm:pt modelId="{F347FDFE-13EF-47C9-9CCF-CD46BE5B5FC0}" type="pres">
      <dgm:prSet presAssocID="{AA996597-AAD5-48E6-97FE-C5131AF60105}" presName="spaceBetweenRectangles" presStyleCnt="0"/>
      <dgm:spPr/>
    </dgm:pt>
    <dgm:pt modelId="{E966E0A3-B90F-4F96-8956-1BE1EB7ADC13}" type="pres">
      <dgm:prSet presAssocID="{0F7E06A0-68FA-4E2B-90C7-204D8FED86B2}" presName="composite" presStyleCnt="0"/>
      <dgm:spPr/>
    </dgm:pt>
    <dgm:pt modelId="{885EC7D5-4AC7-4D98-A237-59BA1550FE53}" type="pres">
      <dgm:prSet presAssocID="{0F7E06A0-68FA-4E2B-90C7-204D8FED86B2}" presName="L1TextContainer" presStyleLbl="revTx" presStyleIdx="4" presStyleCnt="7">
        <dgm:presLayoutVars>
          <dgm:chMax val="1"/>
          <dgm:chPref val="1"/>
          <dgm:bulletEnabled val="1"/>
        </dgm:presLayoutVars>
      </dgm:prSet>
      <dgm:spPr/>
    </dgm:pt>
    <dgm:pt modelId="{AD0269EB-D5F3-457E-B8D4-3C7E3C88A78E}" type="pres">
      <dgm:prSet presAssocID="{0F7E06A0-68FA-4E2B-90C7-204D8FED86B2}" presName="L2TextContainerWrapper" presStyleCnt="0">
        <dgm:presLayoutVars>
          <dgm:chMax val="0"/>
          <dgm:chPref val="0"/>
          <dgm:bulletEnabled val="1"/>
        </dgm:presLayoutVars>
      </dgm:prSet>
      <dgm:spPr/>
    </dgm:pt>
    <dgm:pt modelId="{55B0DE9E-07DD-441D-93AC-5266BAA9B701}" type="pres">
      <dgm:prSet presAssocID="{0F7E06A0-68FA-4E2B-90C7-204D8FED86B2}" presName="L2TextContainer" presStyleLbl="bgAcc1" presStyleIdx="4" presStyleCnt="7"/>
      <dgm:spPr/>
    </dgm:pt>
    <dgm:pt modelId="{2BBC85E2-AB26-48E9-9E2C-1E1593E04213}" type="pres">
      <dgm:prSet presAssocID="{0F7E06A0-68FA-4E2B-90C7-204D8FED86B2}" presName="FlexibleEmptyPlaceHolder" presStyleCnt="0"/>
      <dgm:spPr/>
    </dgm:pt>
    <dgm:pt modelId="{BB82D1C9-9CFD-40AA-90B8-438FA0D123CA}" type="pres">
      <dgm:prSet presAssocID="{0F7E06A0-68FA-4E2B-90C7-204D8FED86B2}" presName="ConnectLine" presStyleLbl="sibTrans1D1" presStyleIdx="4" presStyleCnt="7"/>
      <dgm:spPr>
        <a:noFill/>
        <a:ln w="6350" cap="flat" cmpd="sng" algn="ctr">
          <a:solidFill>
            <a:schemeClr val="accent6">
              <a:hueOff val="0"/>
              <a:satOff val="0"/>
              <a:lumOff val="0"/>
              <a:alphaOff val="0"/>
            </a:schemeClr>
          </a:solidFill>
          <a:prstDash val="dash"/>
          <a:miter lim="800000"/>
        </a:ln>
        <a:effectLst/>
      </dgm:spPr>
    </dgm:pt>
    <dgm:pt modelId="{20DBC4D7-8937-4EFC-AC6D-34F13FB3C33C}" type="pres">
      <dgm:prSet presAssocID="{0F7E06A0-68FA-4E2B-90C7-204D8FED86B2}" presName="ConnectorPoint" presStyleLbl="alignNode1" presStyleIdx="4" presStyleCnt="7"/>
      <dgm:spPr/>
    </dgm:pt>
    <dgm:pt modelId="{B0A5E35D-85F5-47DD-9986-B4BBE86F469A}" type="pres">
      <dgm:prSet presAssocID="{0F7E06A0-68FA-4E2B-90C7-204D8FED86B2}" presName="EmptyPlaceHolder" presStyleCnt="0"/>
      <dgm:spPr/>
    </dgm:pt>
    <dgm:pt modelId="{36CC4082-72CD-4359-8580-3CB775A7DC46}" type="pres">
      <dgm:prSet presAssocID="{4AFD066D-966D-4ACC-A3B2-A3070AD87B91}" presName="spaceBetweenRectangles" presStyleCnt="0"/>
      <dgm:spPr/>
    </dgm:pt>
    <dgm:pt modelId="{0EF1230E-F742-4761-9D21-E06090D98E1F}" type="pres">
      <dgm:prSet presAssocID="{22840F93-1569-4756-8316-D129903B9B19}" presName="composite" presStyleCnt="0"/>
      <dgm:spPr/>
    </dgm:pt>
    <dgm:pt modelId="{B8F8DFAC-ED2E-4528-9201-E0DB60FC3C05}" type="pres">
      <dgm:prSet presAssocID="{22840F93-1569-4756-8316-D129903B9B19}" presName="L1TextContainer" presStyleLbl="revTx" presStyleIdx="5" presStyleCnt="7">
        <dgm:presLayoutVars>
          <dgm:chMax val="1"/>
          <dgm:chPref val="1"/>
          <dgm:bulletEnabled val="1"/>
        </dgm:presLayoutVars>
      </dgm:prSet>
      <dgm:spPr/>
    </dgm:pt>
    <dgm:pt modelId="{E3E7FE4A-A272-42DD-ABEF-C328A05A3904}" type="pres">
      <dgm:prSet presAssocID="{22840F93-1569-4756-8316-D129903B9B19}" presName="L2TextContainerWrapper" presStyleCnt="0">
        <dgm:presLayoutVars>
          <dgm:chMax val="0"/>
          <dgm:chPref val="0"/>
          <dgm:bulletEnabled val="1"/>
        </dgm:presLayoutVars>
      </dgm:prSet>
      <dgm:spPr/>
    </dgm:pt>
    <dgm:pt modelId="{98E85175-61E7-4F1C-8EED-B805FC1CDC84}" type="pres">
      <dgm:prSet presAssocID="{22840F93-1569-4756-8316-D129903B9B19}" presName="L2TextContainer" presStyleLbl="bgAcc1" presStyleIdx="5" presStyleCnt="7"/>
      <dgm:spPr/>
    </dgm:pt>
    <dgm:pt modelId="{44F689D9-A61B-4488-9BDB-591CAA087905}" type="pres">
      <dgm:prSet presAssocID="{22840F93-1569-4756-8316-D129903B9B19}" presName="FlexibleEmptyPlaceHolder" presStyleCnt="0"/>
      <dgm:spPr/>
    </dgm:pt>
    <dgm:pt modelId="{C9E80B38-289D-4DBC-BA49-0AF93C723173}" type="pres">
      <dgm:prSet presAssocID="{22840F93-1569-4756-8316-D129903B9B19}" presName="ConnectLine" presStyleLbl="sibTrans1D1" presStyleIdx="5" presStyleCnt="7"/>
      <dgm:spPr>
        <a:noFill/>
        <a:ln w="6350" cap="flat" cmpd="sng" algn="ctr">
          <a:solidFill>
            <a:schemeClr val="accent2">
              <a:hueOff val="0"/>
              <a:satOff val="0"/>
              <a:lumOff val="0"/>
              <a:alphaOff val="0"/>
            </a:schemeClr>
          </a:solidFill>
          <a:prstDash val="dash"/>
          <a:miter lim="800000"/>
        </a:ln>
        <a:effectLst/>
      </dgm:spPr>
    </dgm:pt>
    <dgm:pt modelId="{9F4CD571-99E7-4DB0-8EBC-295C2BD926D4}" type="pres">
      <dgm:prSet presAssocID="{22840F93-1569-4756-8316-D129903B9B19}" presName="ConnectorPoint" presStyleLbl="alignNode1" presStyleIdx="5" presStyleCnt="7"/>
      <dgm:spPr/>
    </dgm:pt>
    <dgm:pt modelId="{4CA4DC9F-930F-49D0-A278-EC7BD9AF4596}" type="pres">
      <dgm:prSet presAssocID="{22840F93-1569-4756-8316-D129903B9B19}" presName="EmptyPlaceHolder" presStyleCnt="0"/>
      <dgm:spPr/>
    </dgm:pt>
    <dgm:pt modelId="{D4088ACB-0673-403E-A1DE-C85AAD4D5A38}" type="pres">
      <dgm:prSet presAssocID="{DAF50359-72A5-42D3-B718-6AC87C40AAC1}" presName="spaceBetweenRectangles" presStyleCnt="0"/>
      <dgm:spPr/>
    </dgm:pt>
    <dgm:pt modelId="{45E1640D-C9C1-41F2-9BA4-044C7278754C}" type="pres">
      <dgm:prSet presAssocID="{0633F2C7-9421-4CB3-83B0-DD11D3DE7CBA}" presName="composite" presStyleCnt="0"/>
      <dgm:spPr/>
    </dgm:pt>
    <dgm:pt modelId="{F3AAD562-BE41-4731-A146-CC6B6A29AD2B}" type="pres">
      <dgm:prSet presAssocID="{0633F2C7-9421-4CB3-83B0-DD11D3DE7CBA}" presName="L1TextContainer" presStyleLbl="revTx" presStyleIdx="6" presStyleCnt="7">
        <dgm:presLayoutVars>
          <dgm:chMax val="1"/>
          <dgm:chPref val="1"/>
          <dgm:bulletEnabled val="1"/>
        </dgm:presLayoutVars>
      </dgm:prSet>
      <dgm:spPr/>
    </dgm:pt>
    <dgm:pt modelId="{A9858463-9505-4431-8B71-965EBAFAB2E8}" type="pres">
      <dgm:prSet presAssocID="{0633F2C7-9421-4CB3-83B0-DD11D3DE7CBA}" presName="L2TextContainerWrapper" presStyleCnt="0">
        <dgm:presLayoutVars>
          <dgm:chMax val="0"/>
          <dgm:chPref val="0"/>
          <dgm:bulletEnabled val="1"/>
        </dgm:presLayoutVars>
      </dgm:prSet>
      <dgm:spPr/>
    </dgm:pt>
    <dgm:pt modelId="{F227C4AE-35AA-4A66-8C5F-390D9336F1AE}" type="pres">
      <dgm:prSet presAssocID="{0633F2C7-9421-4CB3-83B0-DD11D3DE7CBA}" presName="L2TextContainer" presStyleLbl="bgAcc1" presStyleIdx="6" presStyleCnt="7"/>
      <dgm:spPr/>
    </dgm:pt>
    <dgm:pt modelId="{0B2374F0-1FF8-468F-9083-592AEFA57454}" type="pres">
      <dgm:prSet presAssocID="{0633F2C7-9421-4CB3-83B0-DD11D3DE7CBA}" presName="FlexibleEmptyPlaceHolder" presStyleCnt="0"/>
      <dgm:spPr/>
    </dgm:pt>
    <dgm:pt modelId="{A0E2579C-4ACE-43D4-A4F0-27E2C1DF5E19}" type="pres">
      <dgm:prSet presAssocID="{0633F2C7-9421-4CB3-83B0-DD11D3DE7CBA}" presName="ConnectLine" presStyleLbl="sibTrans1D1" presStyleIdx="6" presStyleCnt="7"/>
      <dgm:spPr>
        <a:noFill/>
        <a:ln w="6350" cap="flat" cmpd="sng" algn="ctr">
          <a:solidFill>
            <a:schemeClr val="accent3">
              <a:hueOff val="0"/>
              <a:satOff val="0"/>
              <a:lumOff val="0"/>
              <a:alphaOff val="0"/>
            </a:schemeClr>
          </a:solidFill>
          <a:prstDash val="dash"/>
          <a:miter lim="800000"/>
        </a:ln>
        <a:effectLst/>
      </dgm:spPr>
    </dgm:pt>
    <dgm:pt modelId="{67900BDC-37B4-482B-987D-88204C41A8E2}" type="pres">
      <dgm:prSet presAssocID="{0633F2C7-9421-4CB3-83B0-DD11D3DE7CBA}" presName="ConnectorPoint" presStyleLbl="alignNode1" presStyleIdx="6" presStyleCnt="7"/>
      <dgm:spPr/>
    </dgm:pt>
    <dgm:pt modelId="{16CB7CB5-42B3-41BE-B215-DF6C326999EB}" type="pres">
      <dgm:prSet presAssocID="{0633F2C7-9421-4CB3-83B0-DD11D3DE7CBA}" presName="EmptyPlaceHolder" presStyleCnt="0"/>
      <dgm:spPr/>
    </dgm:pt>
  </dgm:ptLst>
  <dgm:cxnLst>
    <dgm:cxn modelId="{76606106-D853-438B-9E26-54233D60D43E}" type="presOf" srcId="{4CFC08C1-3D49-4731-83A5-9C1FC356160C}" destId="{DA05C091-07D5-4EF1-9215-D8CF0563F01A}" srcOrd="0" destOrd="0" presId="urn:microsoft.com/office/officeart/2016/7/layout/BasicTimeline"/>
    <dgm:cxn modelId="{1564F40C-237A-4DA9-83CD-266C343D4EAD}" srcId="{3475EBEA-107B-42DB-AC4F-E85D4E31DF45}" destId="{0F7E06A0-68FA-4E2B-90C7-204D8FED86B2}" srcOrd="4" destOrd="0" parTransId="{5B84048A-1106-49B3-876E-CB468CDCA2A8}" sibTransId="{4AFD066D-966D-4ACC-A3B2-A3070AD87B91}"/>
    <dgm:cxn modelId="{A12B292E-9207-4B0C-84AF-815A353F12AB}" type="presOf" srcId="{3DD271F3-88CA-43BF-9057-48453ACA57F0}" destId="{98E85175-61E7-4F1C-8EED-B805FC1CDC84}" srcOrd="0" destOrd="0" presId="urn:microsoft.com/office/officeart/2016/7/layout/BasicTimeline"/>
    <dgm:cxn modelId="{0A7A053B-680E-4F08-9BF7-797C96A6208D}" type="presOf" srcId="{0633F2C7-9421-4CB3-83B0-DD11D3DE7CBA}" destId="{F3AAD562-BE41-4731-A146-CC6B6A29AD2B}" srcOrd="0" destOrd="0" presId="urn:microsoft.com/office/officeart/2016/7/layout/BasicTimeline"/>
    <dgm:cxn modelId="{A54B523B-EDD8-4382-BBEA-E007A8D3B50F}" type="presOf" srcId="{F0285687-D3DA-4AA8-9A7E-A6E2633E597B}" destId="{55B0DE9E-07DD-441D-93AC-5266BAA9B701}" srcOrd="0" destOrd="0" presId="urn:microsoft.com/office/officeart/2016/7/layout/BasicTimeline"/>
    <dgm:cxn modelId="{8ABB0F3F-0552-4EEE-BF22-F056855CA2D0}" srcId="{0F7E06A0-68FA-4E2B-90C7-204D8FED86B2}" destId="{F0285687-D3DA-4AA8-9A7E-A6E2633E597B}" srcOrd="0" destOrd="0" parTransId="{A8F63BFB-3F06-45F4-8915-944B61D73D18}" sibTransId="{91970C0A-F121-4F67-8D3B-D24EA7E274A9}"/>
    <dgm:cxn modelId="{352FB45B-B7D4-43E1-AD78-5FA0C579E329}" srcId="{22840F93-1569-4756-8316-D129903B9B19}" destId="{3DD271F3-88CA-43BF-9057-48453ACA57F0}" srcOrd="0" destOrd="0" parTransId="{DC1EFA72-FFEC-435F-85B6-F79AA4BFC331}" sibTransId="{3EA267E4-7866-4C90-B2DF-8AE6F1ADD9AD}"/>
    <dgm:cxn modelId="{FAE02E42-C649-411B-86AB-AF4BF12C5AD5}" type="presOf" srcId="{F0F42490-5FE0-483A-9015-90A8BEA43F94}" destId="{ACDE48E4-3253-4660-BE4E-91C1C2083662}" srcOrd="0" destOrd="0" presId="urn:microsoft.com/office/officeart/2016/7/layout/BasicTimeline"/>
    <dgm:cxn modelId="{1E0CF16B-5D7B-4D65-A127-6C565556F032}" type="presOf" srcId="{64F7D989-C8AF-4EB2-9F12-CE74EA69B919}" destId="{43AF10D5-12AC-4D6A-8E9A-C0A7233CB5A7}" srcOrd="0" destOrd="0" presId="urn:microsoft.com/office/officeart/2016/7/layout/BasicTimeline"/>
    <dgm:cxn modelId="{D06C6554-3709-4981-B2F5-E80F646CA8F3}" type="presOf" srcId="{914DD742-27C8-425A-AEAB-69B7347A6EC0}" destId="{5C6CFA43-A6CA-4741-BD69-7F72239E5A9A}" srcOrd="0" destOrd="0" presId="urn:microsoft.com/office/officeart/2016/7/layout/BasicTimeline"/>
    <dgm:cxn modelId="{8CB9FB7A-2AA1-43DE-B035-147695ECFD43}" srcId="{81EDC387-FB51-4F87-B68B-FF314832E2BE}" destId="{C2C1AF34-4EE2-4612-A2C5-A772B2D76111}" srcOrd="0" destOrd="0" parTransId="{134FEE35-0457-4658-BEA9-56D46ABD3424}" sibTransId="{62D403DD-32D9-4B72-84E1-3B9D75096B35}"/>
    <dgm:cxn modelId="{8EDF7687-7595-4E34-B921-ED2565841B2E}" srcId="{64F7D989-C8AF-4EB2-9F12-CE74EA69B919}" destId="{28140481-8E14-4869-A3AA-921FED3DF412}" srcOrd="0" destOrd="0" parTransId="{89DFFDDC-2461-4982-AE1C-9E4F467D7122}" sibTransId="{BAAA8F31-2A6D-45AB-BC70-B0EE4A876063}"/>
    <dgm:cxn modelId="{F63DB598-C323-4CEF-933C-FA6C449593B7}" srcId="{3475EBEA-107B-42DB-AC4F-E85D4E31DF45}" destId="{64F7D989-C8AF-4EB2-9F12-CE74EA69B919}" srcOrd="3" destOrd="0" parTransId="{47EAECA9-BD70-4178-A047-7D84D0688497}" sibTransId="{AA996597-AAD5-48E6-97FE-C5131AF60105}"/>
    <dgm:cxn modelId="{88E9D298-1B08-4D6A-AF1A-17DE6FBBA763}" type="presOf" srcId="{11E1674C-A910-4934-AF26-D933AD8ADE7D}" destId="{C09543C7-23F4-4753-BA6A-322AC8AE839C}" srcOrd="0" destOrd="0" presId="urn:microsoft.com/office/officeart/2016/7/layout/BasicTimeline"/>
    <dgm:cxn modelId="{196A86A0-382A-4D30-812C-A6C68BA2A0F3}" srcId="{3475EBEA-107B-42DB-AC4F-E85D4E31DF45}" destId="{11E1674C-A910-4934-AF26-D933AD8ADE7D}" srcOrd="1" destOrd="0" parTransId="{8F89E175-D999-453E-8A43-182E41217174}" sibTransId="{C20EE6C0-39DE-4424-A5D7-572D4A5B0189}"/>
    <dgm:cxn modelId="{A8F81CB2-56FB-407B-9CD3-591DA1467437}" type="presOf" srcId="{28140481-8E14-4869-A3AA-921FED3DF412}" destId="{323183B9-8E48-49C0-A5D6-DF1AAEA20F76}" srcOrd="0" destOrd="0" presId="urn:microsoft.com/office/officeart/2016/7/layout/BasicTimeline"/>
    <dgm:cxn modelId="{780602C8-E12D-4118-8D62-7A0A4765AC42}" srcId="{11E1674C-A910-4934-AF26-D933AD8ADE7D}" destId="{914DD742-27C8-425A-AEAB-69B7347A6EC0}" srcOrd="0" destOrd="0" parTransId="{16DCD2BE-DF77-4EC3-B3DC-A59BBC0E3A33}" sibTransId="{973BD04B-876A-42F3-A384-E02F8843199D}"/>
    <dgm:cxn modelId="{8CC33CC8-4B69-4B6E-95F7-5A7723697273}" type="presOf" srcId="{22840F93-1569-4756-8316-D129903B9B19}" destId="{B8F8DFAC-ED2E-4528-9201-E0DB60FC3C05}" srcOrd="0" destOrd="0" presId="urn:microsoft.com/office/officeart/2016/7/layout/BasicTimeline"/>
    <dgm:cxn modelId="{114959CE-B947-4E82-B48A-E9A929917C06}" type="presOf" srcId="{C2C1AF34-4EE2-4612-A2C5-A772B2D76111}" destId="{E8654699-1960-4803-A56F-E5C6F5832248}" srcOrd="0" destOrd="0" presId="urn:microsoft.com/office/officeart/2016/7/layout/BasicTimeline"/>
    <dgm:cxn modelId="{BE597FD3-8D56-4871-A933-33C109A571C9}" type="presOf" srcId="{81EDC387-FB51-4F87-B68B-FF314832E2BE}" destId="{1492475C-21FC-489D-98BD-DBDDB3BE2B59}" srcOrd="0" destOrd="0" presId="urn:microsoft.com/office/officeart/2016/7/layout/BasicTimeline"/>
    <dgm:cxn modelId="{E9C2E8D6-CD0A-4708-8494-D22CAA306FE9}" srcId="{3475EBEA-107B-42DB-AC4F-E85D4E31DF45}" destId="{81EDC387-FB51-4F87-B68B-FF314832E2BE}" srcOrd="2" destOrd="0" parTransId="{A15EF55E-5D69-4735-A8D2-89A18ABE01CA}" sibTransId="{3C1FC341-1FB4-453E-8323-30AACE88F810}"/>
    <dgm:cxn modelId="{585DF2D8-BF1D-4209-9793-226F4E0BE501}" type="presOf" srcId="{3475EBEA-107B-42DB-AC4F-E85D4E31DF45}" destId="{ED06091A-C54E-4AE9-8B89-FFEC65687EA1}" srcOrd="0" destOrd="0" presId="urn:microsoft.com/office/officeart/2016/7/layout/BasicTimeline"/>
    <dgm:cxn modelId="{5B0774E1-47AC-4292-8464-1F81E545F069}" srcId="{3475EBEA-107B-42DB-AC4F-E85D4E31DF45}" destId="{22840F93-1569-4756-8316-D129903B9B19}" srcOrd="5" destOrd="0" parTransId="{397863BA-1180-48AF-9347-7B7AB0ADD301}" sibTransId="{DAF50359-72A5-42D3-B718-6AC87C40AAC1}"/>
    <dgm:cxn modelId="{00BCB0E6-E9AF-46EA-A86A-2B2AC0B1F2D9}" srcId="{3475EBEA-107B-42DB-AC4F-E85D4E31DF45}" destId="{4CFC08C1-3D49-4731-83A5-9C1FC356160C}" srcOrd="0" destOrd="0" parTransId="{EE7DF995-C177-453C-A30E-B86AC8294515}" sibTransId="{D8EB8CF6-A118-485A-97D3-CF620568FC50}"/>
    <dgm:cxn modelId="{3CAFFDF0-C9A5-4549-A80B-4875B0FEFE77}" srcId="{4CFC08C1-3D49-4731-83A5-9C1FC356160C}" destId="{F0F42490-5FE0-483A-9015-90A8BEA43F94}" srcOrd="0" destOrd="0" parTransId="{C580D425-4878-4401-890C-0CE7AFAD1C57}" sibTransId="{3AA9BE6F-8DBF-4C0E-9B2A-EFE3321CBE51}"/>
    <dgm:cxn modelId="{A34104F2-E3AC-439E-9C0F-6F2881266115}" type="presOf" srcId="{0F7E06A0-68FA-4E2B-90C7-204D8FED86B2}" destId="{885EC7D5-4AC7-4D98-A237-59BA1550FE53}" srcOrd="0" destOrd="0" presId="urn:microsoft.com/office/officeart/2016/7/layout/BasicTimeline"/>
    <dgm:cxn modelId="{0EC99BF6-712C-4032-B2FA-4B77944EAA17}" srcId="{3475EBEA-107B-42DB-AC4F-E85D4E31DF45}" destId="{0633F2C7-9421-4CB3-83B0-DD11D3DE7CBA}" srcOrd="6" destOrd="0" parTransId="{DF93D26E-328E-4AC4-97B0-2408818076BE}" sibTransId="{B4200C3B-8905-47A2-977E-84C9D49D369A}"/>
    <dgm:cxn modelId="{6674C1FB-4C3A-4EB2-A443-F5F8B92F2B5A}" srcId="{0633F2C7-9421-4CB3-83B0-DD11D3DE7CBA}" destId="{7CBDB41F-CC95-4254-B043-6B9E4449ADE7}" srcOrd="0" destOrd="0" parTransId="{AF17CA17-FF94-4647-B74E-BBC11BE19CD2}" sibTransId="{ACBE4766-9FFF-44A5-857E-AD8AA07223FE}"/>
    <dgm:cxn modelId="{1CF612FD-7F5F-45EE-9DF6-24B327F0B8EB}" type="presOf" srcId="{7CBDB41F-CC95-4254-B043-6B9E4449ADE7}" destId="{F227C4AE-35AA-4A66-8C5F-390D9336F1AE}" srcOrd="0" destOrd="0" presId="urn:microsoft.com/office/officeart/2016/7/layout/BasicTimeline"/>
    <dgm:cxn modelId="{7A376D96-21F4-4FE8-B6F4-13DB3CA2A751}" type="presParOf" srcId="{ED06091A-C54E-4AE9-8B89-FFEC65687EA1}" destId="{E4490A0D-D35B-40B2-B831-F9DD52B54CF2}" srcOrd="0" destOrd="0" presId="urn:microsoft.com/office/officeart/2016/7/layout/BasicTimeline"/>
    <dgm:cxn modelId="{697BF8AD-37AD-4EE8-9D93-A702FC1EB891}" type="presParOf" srcId="{ED06091A-C54E-4AE9-8B89-FFEC65687EA1}" destId="{D6E1A021-C0F2-4DA1-9ADD-F0001F8683A4}" srcOrd="1" destOrd="0" presId="urn:microsoft.com/office/officeart/2016/7/layout/BasicTimeline"/>
    <dgm:cxn modelId="{71ADDC59-0316-40E6-828D-D1DA6968C484}" type="presParOf" srcId="{D6E1A021-C0F2-4DA1-9ADD-F0001F8683A4}" destId="{F342E3E1-8BC7-4692-86EA-27C537F00826}" srcOrd="0" destOrd="0" presId="urn:microsoft.com/office/officeart/2016/7/layout/BasicTimeline"/>
    <dgm:cxn modelId="{4A3FBC26-713D-4751-AF57-28C2578E0603}" type="presParOf" srcId="{F342E3E1-8BC7-4692-86EA-27C537F00826}" destId="{DA05C091-07D5-4EF1-9215-D8CF0563F01A}" srcOrd="0" destOrd="0" presId="urn:microsoft.com/office/officeart/2016/7/layout/BasicTimeline"/>
    <dgm:cxn modelId="{6D87D197-2C7B-42CA-A6DD-79587A415794}" type="presParOf" srcId="{F342E3E1-8BC7-4692-86EA-27C537F00826}" destId="{39FD9BA5-AD1B-4B7C-B40C-AC85A405FACA}" srcOrd="1" destOrd="0" presId="urn:microsoft.com/office/officeart/2016/7/layout/BasicTimeline"/>
    <dgm:cxn modelId="{E792077D-69B7-4D69-B7F7-7600AF6BF3BA}" type="presParOf" srcId="{39FD9BA5-AD1B-4B7C-B40C-AC85A405FACA}" destId="{ACDE48E4-3253-4660-BE4E-91C1C2083662}" srcOrd="0" destOrd="0" presId="urn:microsoft.com/office/officeart/2016/7/layout/BasicTimeline"/>
    <dgm:cxn modelId="{BD0FB94C-731E-44B0-B1FB-672E8AE6F820}" type="presParOf" srcId="{39FD9BA5-AD1B-4B7C-B40C-AC85A405FACA}" destId="{06DAFE19-5255-41D5-8F3C-086CBDE285BA}" srcOrd="1" destOrd="0" presId="urn:microsoft.com/office/officeart/2016/7/layout/BasicTimeline"/>
    <dgm:cxn modelId="{BB162B48-0C96-4A99-9DA1-BC035CC39F35}" type="presParOf" srcId="{F342E3E1-8BC7-4692-86EA-27C537F00826}" destId="{68A530EC-85ED-42F4-94C1-08D933D6C15A}" srcOrd="2" destOrd="0" presId="urn:microsoft.com/office/officeart/2016/7/layout/BasicTimeline"/>
    <dgm:cxn modelId="{4D0836E6-6D76-48BB-8EF3-7E8EC6B9B4F6}" type="presParOf" srcId="{F342E3E1-8BC7-4692-86EA-27C537F00826}" destId="{A38526AD-5ACA-4901-A9CC-933156B3BF0F}" srcOrd="3" destOrd="0" presId="urn:microsoft.com/office/officeart/2016/7/layout/BasicTimeline"/>
    <dgm:cxn modelId="{78658925-D283-491A-A0B1-F91D997259BE}" type="presParOf" srcId="{F342E3E1-8BC7-4692-86EA-27C537F00826}" destId="{5FF6E585-EBD9-48F7-B099-2A809DD8FAE3}" srcOrd="4" destOrd="0" presId="urn:microsoft.com/office/officeart/2016/7/layout/BasicTimeline"/>
    <dgm:cxn modelId="{73BCA04D-151F-4379-8571-EA3201D1EAB3}" type="presParOf" srcId="{D6E1A021-C0F2-4DA1-9ADD-F0001F8683A4}" destId="{51399396-075D-4167-BCDC-1A29BFF9FDE0}" srcOrd="1" destOrd="0" presId="urn:microsoft.com/office/officeart/2016/7/layout/BasicTimeline"/>
    <dgm:cxn modelId="{391C2B87-93F5-4F49-BC60-2BDC95ED7C56}" type="presParOf" srcId="{D6E1A021-C0F2-4DA1-9ADD-F0001F8683A4}" destId="{B7280163-BDBD-4567-96B1-22E3957C2B90}" srcOrd="2" destOrd="0" presId="urn:microsoft.com/office/officeart/2016/7/layout/BasicTimeline"/>
    <dgm:cxn modelId="{82AC4E93-5FBA-408A-9899-B2E7BDD05558}" type="presParOf" srcId="{B7280163-BDBD-4567-96B1-22E3957C2B90}" destId="{C09543C7-23F4-4753-BA6A-322AC8AE839C}" srcOrd="0" destOrd="0" presId="urn:microsoft.com/office/officeart/2016/7/layout/BasicTimeline"/>
    <dgm:cxn modelId="{20D2CB9F-5925-4F46-8FDD-3B1589D622A8}" type="presParOf" srcId="{B7280163-BDBD-4567-96B1-22E3957C2B90}" destId="{A2C2A3D6-769A-4153-A9C4-EDC2B9DA8ECD}" srcOrd="1" destOrd="0" presId="urn:microsoft.com/office/officeart/2016/7/layout/BasicTimeline"/>
    <dgm:cxn modelId="{B161CA6C-6C9A-4ADA-8863-4409E4181951}" type="presParOf" srcId="{A2C2A3D6-769A-4153-A9C4-EDC2B9DA8ECD}" destId="{5C6CFA43-A6CA-4741-BD69-7F72239E5A9A}" srcOrd="0" destOrd="0" presId="urn:microsoft.com/office/officeart/2016/7/layout/BasicTimeline"/>
    <dgm:cxn modelId="{D9749B1B-6675-4F30-91D7-FA4ADFE1EAE8}" type="presParOf" srcId="{A2C2A3D6-769A-4153-A9C4-EDC2B9DA8ECD}" destId="{8FF9634F-0701-4FFD-A0E7-E54F9D772EBE}" srcOrd="1" destOrd="0" presId="urn:microsoft.com/office/officeart/2016/7/layout/BasicTimeline"/>
    <dgm:cxn modelId="{A0BF4E86-D564-4AE0-A945-5DA6431B1FBF}" type="presParOf" srcId="{B7280163-BDBD-4567-96B1-22E3957C2B90}" destId="{4CB8AFEA-0A29-4C67-B271-70ECF02C188A}" srcOrd="2" destOrd="0" presId="urn:microsoft.com/office/officeart/2016/7/layout/BasicTimeline"/>
    <dgm:cxn modelId="{466F2809-D625-408E-B996-BF7992250CFB}" type="presParOf" srcId="{B7280163-BDBD-4567-96B1-22E3957C2B90}" destId="{B27F1EE1-252E-4B1D-8FAA-FACD4BE1EF6D}" srcOrd="3" destOrd="0" presId="urn:microsoft.com/office/officeart/2016/7/layout/BasicTimeline"/>
    <dgm:cxn modelId="{22B83858-2B1E-403B-A5EA-A4A97A6DEECD}" type="presParOf" srcId="{B7280163-BDBD-4567-96B1-22E3957C2B90}" destId="{A01C4B8D-15A3-4BDB-8F38-8DE7B8BCC52F}" srcOrd="4" destOrd="0" presId="urn:microsoft.com/office/officeart/2016/7/layout/BasicTimeline"/>
    <dgm:cxn modelId="{66B12588-24DD-453E-A5C6-30104066E2F1}" type="presParOf" srcId="{D6E1A021-C0F2-4DA1-9ADD-F0001F8683A4}" destId="{3C2321FC-FBD0-4629-8A91-51E978B5BEDC}" srcOrd="3" destOrd="0" presId="urn:microsoft.com/office/officeart/2016/7/layout/BasicTimeline"/>
    <dgm:cxn modelId="{0B132063-7CD6-43D1-B5A8-9E52BB719255}" type="presParOf" srcId="{D6E1A021-C0F2-4DA1-9ADD-F0001F8683A4}" destId="{867C3B27-02F8-43B2-9DEC-05D3C498AC3A}" srcOrd="4" destOrd="0" presId="urn:microsoft.com/office/officeart/2016/7/layout/BasicTimeline"/>
    <dgm:cxn modelId="{A55DCD8C-4E3D-4242-B274-25B4C9ABFA9C}" type="presParOf" srcId="{867C3B27-02F8-43B2-9DEC-05D3C498AC3A}" destId="{1492475C-21FC-489D-98BD-DBDDB3BE2B59}" srcOrd="0" destOrd="0" presId="urn:microsoft.com/office/officeart/2016/7/layout/BasicTimeline"/>
    <dgm:cxn modelId="{62B3FB1A-255A-413F-83F8-9AB2869E18D6}" type="presParOf" srcId="{867C3B27-02F8-43B2-9DEC-05D3C498AC3A}" destId="{63C21B11-FD95-473F-A47A-9A1356996D33}" srcOrd="1" destOrd="0" presId="urn:microsoft.com/office/officeart/2016/7/layout/BasicTimeline"/>
    <dgm:cxn modelId="{F9B15662-4666-4C5D-8F22-24B40A15652D}" type="presParOf" srcId="{63C21B11-FD95-473F-A47A-9A1356996D33}" destId="{E8654699-1960-4803-A56F-E5C6F5832248}" srcOrd="0" destOrd="0" presId="urn:microsoft.com/office/officeart/2016/7/layout/BasicTimeline"/>
    <dgm:cxn modelId="{47FFC8B4-3CEA-4B95-8002-C225A932C470}" type="presParOf" srcId="{63C21B11-FD95-473F-A47A-9A1356996D33}" destId="{903BFBE0-D6B8-4428-A526-7FCE33BFCBFF}" srcOrd="1" destOrd="0" presId="urn:microsoft.com/office/officeart/2016/7/layout/BasicTimeline"/>
    <dgm:cxn modelId="{01093B3B-A429-45D3-BFE0-DCB45A76BDBA}" type="presParOf" srcId="{867C3B27-02F8-43B2-9DEC-05D3C498AC3A}" destId="{C0435A06-5BBB-4BD6-9A6C-A5FBFE843857}" srcOrd="2" destOrd="0" presId="urn:microsoft.com/office/officeart/2016/7/layout/BasicTimeline"/>
    <dgm:cxn modelId="{B024F55A-41CF-4145-A13E-07E642F92067}" type="presParOf" srcId="{867C3B27-02F8-43B2-9DEC-05D3C498AC3A}" destId="{6649C509-9BA9-4CB7-8398-D59282FDD1BD}" srcOrd="3" destOrd="0" presId="urn:microsoft.com/office/officeart/2016/7/layout/BasicTimeline"/>
    <dgm:cxn modelId="{878CA9ED-6424-437C-BCBF-6CE3049427D0}" type="presParOf" srcId="{867C3B27-02F8-43B2-9DEC-05D3C498AC3A}" destId="{F0EF12D2-2691-4E35-9FD7-4C091F358490}" srcOrd="4" destOrd="0" presId="urn:microsoft.com/office/officeart/2016/7/layout/BasicTimeline"/>
    <dgm:cxn modelId="{E6CCBE9C-6684-4997-8FB2-AB42843F39FF}" type="presParOf" srcId="{D6E1A021-C0F2-4DA1-9ADD-F0001F8683A4}" destId="{B10D8838-1F02-4A40-85FF-143F45DF38CC}" srcOrd="5" destOrd="0" presId="urn:microsoft.com/office/officeart/2016/7/layout/BasicTimeline"/>
    <dgm:cxn modelId="{B777581F-8A9F-48C7-B8FA-BE62D2395262}" type="presParOf" srcId="{D6E1A021-C0F2-4DA1-9ADD-F0001F8683A4}" destId="{BB662AA3-7229-45F7-85EA-A22892B63139}" srcOrd="6" destOrd="0" presId="urn:microsoft.com/office/officeart/2016/7/layout/BasicTimeline"/>
    <dgm:cxn modelId="{D0789862-A028-42BC-8D72-4A44D91C0026}" type="presParOf" srcId="{BB662AA3-7229-45F7-85EA-A22892B63139}" destId="{43AF10D5-12AC-4D6A-8E9A-C0A7233CB5A7}" srcOrd="0" destOrd="0" presId="urn:microsoft.com/office/officeart/2016/7/layout/BasicTimeline"/>
    <dgm:cxn modelId="{6FEA5D16-B860-4278-8887-D019A2257F84}" type="presParOf" srcId="{BB662AA3-7229-45F7-85EA-A22892B63139}" destId="{03F4AFFD-886F-4104-AEB4-E5FDFAED77C7}" srcOrd="1" destOrd="0" presId="urn:microsoft.com/office/officeart/2016/7/layout/BasicTimeline"/>
    <dgm:cxn modelId="{33DB33F1-6549-4FD4-9608-30B1DC607DD8}" type="presParOf" srcId="{03F4AFFD-886F-4104-AEB4-E5FDFAED77C7}" destId="{323183B9-8E48-49C0-A5D6-DF1AAEA20F76}" srcOrd="0" destOrd="0" presId="urn:microsoft.com/office/officeart/2016/7/layout/BasicTimeline"/>
    <dgm:cxn modelId="{41C7F3FC-4804-4979-85B9-8BB78B79E643}" type="presParOf" srcId="{03F4AFFD-886F-4104-AEB4-E5FDFAED77C7}" destId="{2EFD69E7-873C-4A48-834B-EE60E874DF7F}" srcOrd="1" destOrd="0" presId="urn:microsoft.com/office/officeart/2016/7/layout/BasicTimeline"/>
    <dgm:cxn modelId="{78A54B84-259C-4F4D-9949-72E75273CB80}" type="presParOf" srcId="{BB662AA3-7229-45F7-85EA-A22892B63139}" destId="{136F9AC6-2605-4E97-9BE7-433D0A6F82A0}" srcOrd="2" destOrd="0" presId="urn:microsoft.com/office/officeart/2016/7/layout/BasicTimeline"/>
    <dgm:cxn modelId="{5D374531-1E42-410D-B042-13088CF838C9}" type="presParOf" srcId="{BB662AA3-7229-45F7-85EA-A22892B63139}" destId="{0F373C40-7EC1-4248-8987-C38484C16C55}" srcOrd="3" destOrd="0" presId="urn:microsoft.com/office/officeart/2016/7/layout/BasicTimeline"/>
    <dgm:cxn modelId="{CF3E9DE1-FD80-46FB-ABF8-47C6CDD362B5}" type="presParOf" srcId="{BB662AA3-7229-45F7-85EA-A22892B63139}" destId="{2AC1C0C4-AAD9-44A3-94F5-3C0037A7FB65}" srcOrd="4" destOrd="0" presId="urn:microsoft.com/office/officeart/2016/7/layout/BasicTimeline"/>
    <dgm:cxn modelId="{06576411-6034-4394-B49D-2F0AC0EFA462}" type="presParOf" srcId="{D6E1A021-C0F2-4DA1-9ADD-F0001F8683A4}" destId="{F347FDFE-13EF-47C9-9CCF-CD46BE5B5FC0}" srcOrd="7" destOrd="0" presId="urn:microsoft.com/office/officeart/2016/7/layout/BasicTimeline"/>
    <dgm:cxn modelId="{1A03A881-FCBD-4D18-B13F-7F3BC3E00C81}" type="presParOf" srcId="{D6E1A021-C0F2-4DA1-9ADD-F0001F8683A4}" destId="{E966E0A3-B90F-4F96-8956-1BE1EB7ADC13}" srcOrd="8" destOrd="0" presId="urn:microsoft.com/office/officeart/2016/7/layout/BasicTimeline"/>
    <dgm:cxn modelId="{F19AF39D-EE55-4AE5-A092-29778243620F}" type="presParOf" srcId="{E966E0A3-B90F-4F96-8956-1BE1EB7ADC13}" destId="{885EC7D5-4AC7-4D98-A237-59BA1550FE53}" srcOrd="0" destOrd="0" presId="urn:microsoft.com/office/officeart/2016/7/layout/BasicTimeline"/>
    <dgm:cxn modelId="{3760AA6D-250D-419D-BFAF-A61194324AE7}" type="presParOf" srcId="{E966E0A3-B90F-4F96-8956-1BE1EB7ADC13}" destId="{AD0269EB-D5F3-457E-B8D4-3C7E3C88A78E}" srcOrd="1" destOrd="0" presId="urn:microsoft.com/office/officeart/2016/7/layout/BasicTimeline"/>
    <dgm:cxn modelId="{D4BF3978-89BF-4D05-AAFA-4125E89CD511}" type="presParOf" srcId="{AD0269EB-D5F3-457E-B8D4-3C7E3C88A78E}" destId="{55B0DE9E-07DD-441D-93AC-5266BAA9B701}" srcOrd="0" destOrd="0" presId="urn:microsoft.com/office/officeart/2016/7/layout/BasicTimeline"/>
    <dgm:cxn modelId="{875825E8-6B8E-4594-AF6E-07020785F40C}" type="presParOf" srcId="{AD0269EB-D5F3-457E-B8D4-3C7E3C88A78E}" destId="{2BBC85E2-AB26-48E9-9E2C-1E1593E04213}" srcOrd="1" destOrd="0" presId="urn:microsoft.com/office/officeart/2016/7/layout/BasicTimeline"/>
    <dgm:cxn modelId="{48F3118A-AE1C-4E49-AEFD-6E236B616210}" type="presParOf" srcId="{E966E0A3-B90F-4F96-8956-1BE1EB7ADC13}" destId="{BB82D1C9-9CFD-40AA-90B8-438FA0D123CA}" srcOrd="2" destOrd="0" presId="urn:microsoft.com/office/officeart/2016/7/layout/BasicTimeline"/>
    <dgm:cxn modelId="{3674732E-6254-43E7-84DC-506AFAD5754B}" type="presParOf" srcId="{E966E0A3-B90F-4F96-8956-1BE1EB7ADC13}" destId="{20DBC4D7-8937-4EFC-AC6D-34F13FB3C33C}" srcOrd="3" destOrd="0" presId="urn:microsoft.com/office/officeart/2016/7/layout/BasicTimeline"/>
    <dgm:cxn modelId="{9A5999EE-D9D6-4478-B2E2-8C13B5CCCE18}" type="presParOf" srcId="{E966E0A3-B90F-4F96-8956-1BE1EB7ADC13}" destId="{B0A5E35D-85F5-47DD-9986-B4BBE86F469A}" srcOrd="4" destOrd="0" presId="urn:microsoft.com/office/officeart/2016/7/layout/BasicTimeline"/>
    <dgm:cxn modelId="{C0CF8878-2AA1-4A3F-A657-CE90803688F2}" type="presParOf" srcId="{D6E1A021-C0F2-4DA1-9ADD-F0001F8683A4}" destId="{36CC4082-72CD-4359-8580-3CB775A7DC46}" srcOrd="9" destOrd="0" presId="urn:microsoft.com/office/officeart/2016/7/layout/BasicTimeline"/>
    <dgm:cxn modelId="{1E769952-B018-4011-B348-6C7762AAC21E}" type="presParOf" srcId="{D6E1A021-C0F2-4DA1-9ADD-F0001F8683A4}" destId="{0EF1230E-F742-4761-9D21-E06090D98E1F}" srcOrd="10" destOrd="0" presId="urn:microsoft.com/office/officeart/2016/7/layout/BasicTimeline"/>
    <dgm:cxn modelId="{7F1C142F-B7F3-4A29-8915-F477EE1F1ED2}" type="presParOf" srcId="{0EF1230E-F742-4761-9D21-E06090D98E1F}" destId="{B8F8DFAC-ED2E-4528-9201-E0DB60FC3C05}" srcOrd="0" destOrd="0" presId="urn:microsoft.com/office/officeart/2016/7/layout/BasicTimeline"/>
    <dgm:cxn modelId="{884832F0-60FD-41AF-943D-20992A3B3959}" type="presParOf" srcId="{0EF1230E-F742-4761-9D21-E06090D98E1F}" destId="{E3E7FE4A-A272-42DD-ABEF-C328A05A3904}" srcOrd="1" destOrd="0" presId="urn:microsoft.com/office/officeart/2016/7/layout/BasicTimeline"/>
    <dgm:cxn modelId="{E96D6EBB-6105-4C10-BC16-ED19CD62E088}" type="presParOf" srcId="{E3E7FE4A-A272-42DD-ABEF-C328A05A3904}" destId="{98E85175-61E7-4F1C-8EED-B805FC1CDC84}" srcOrd="0" destOrd="0" presId="urn:microsoft.com/office/officeart/2016/7/layout/BasicTimeline"/>
    <dgm:cxn modelId="{C2D9274B-73D4-4B92-8B83-23BBD75F0715}" type="presParOf" srcId="{E3E7FE4A-A272-42DD-ABEF-C328A05A3904}" destId="{44F689D9-A61B-4488-9BDB-591CAA087905}" srcOrd="1" destOrd="0" presId="urn:microsoft.com/office/officeart/2016/7/layout/BasicTimeline"/>
    <dgm:cxn modelId="{EA8CEB64-19AE-4955-A6D3-43D484841CE4}" type="presParOf" srcId="{0EF1230E-F742-4761-9D21-E06090D98E1F}" destId="{C9E80B38-289D-4DBC-BA49-0AF93C723173}" srcOrd="2" destOrd="0" presId="urn:microsoft.com/office/officeart/2016/7/layout/BasicTimeline"/>
    <dgm:cxn modelId="{D4329A38-9BE2-450F-AF56-90420AC074E4}" type="presParOf" srcId="{0EF1230E-F742-4761-9D21-E06090D98E1F}" destId="{9F4CD571-99E7-4DB0-8EBC-295C2BD926D4}" srcOrd="3" destOrd="0" presId="urn:microsoft.com/office/officeart/2016/7/layout/BasicTimeline"/>
    <dgm:cxn modelId="{48A588EF-575A-4FA7-BB4F-F7F1F2D4F841}" type="presParOf" srcId="{0EF1230E-F742-4761-9D21-E06090D98E1F}" destId="{4CA4DC9F-930F-49D0-A278-EC7BD9AF4596}" srcOrd="4" destOrd="0" presId="urn:microsoft.com/office/officeart/2016/7/layout/BasicTimeline"/>
    <dgm:cxn modelId="{C43FFF4B-A825-4AAE-AAF4-FCBFFD08B6C5}" type="presParOf" srcId="{D6E1A021-C0F2-4DA1-9ADD-F0001F8683A4}" destId="{D4088ACB-0673-403E-A1DE-C85AAD4D5A38}" srcOrd="11" destOrd="0" presId="urn:microsoft.com/office/officeart/2016/7/layout/BasicTimeline"/>
    <dgm:cxn modelId="{0296D9A1-B57A-499C-8227-4D702956EC22}" type="presParOf" srcId="{D6E1A021-C0F2-4DA1-9ADD-F0001F8683A4}" destId="{45E1640D-C9C1-41F2-9BA4-044C7278754C}" srcOrd="12" destOrd="0" presId="urn:microsoft.com/office/officeart/2016/7/layout/BasicTimeline"/>
    <dgm:cxn modelId="{5EF9FB14-E6C1-4C60-B7B3-ED19EA690E9E}" type="presParOf" srcId="{45E1640D-C9C1-41F2-9BA4-044C7278754C}" destId="{F3AAD562-BE41-4731-A146-CC6B6A29AD2B}" srcOrd="0" destOrd="0" presId="urn:microsoft.com/office/officeart/2016/7/layout/BasicTimeline"/>
    <dgm:cxn modelId="{B907B600-7B0E-4C3C-9A6F-A9A26A3F7AEB}" type="presParOf" srcId="{45E1640D-C9C1-41F2-9BA4-044C7278754C}" destId="{A9858463-9505-4431-8B71-965EBAFAB2E8}" srcOrd="1" destOrd="0" presId="urn:microsoft.com/office/officeart/2016/7/layout/BasicTimeline"/>
    <dgm:cxn modelId="{10187B8E-DE3E-48FA-AA3E-526301D0A461}" type="presParOf" srcId="{A9858463-9505-4431-8B71-965EBAFAB2E8}" destId="{F227C4AE-35AA-4A66-8C5F-390D9336F1AE}" srcOrd="0" destOrd="0" presId="urn:microsoft.com/office/officeart/2016/7/layout/BasicTimeline"/>
    <dgm:cxn modelId="{0F287D58-1C8C-4F6B-96EA-275828889D84}" type="presParOf" srcId="{A9858463-9505-4431-8B71-965EBAFAB2E8}" destId="{0B2374F0-1FF8-468F-9083-592AEFA57454}" srcOrd="1" destOrd="0" presId="urn:microsoft.com/office/officeart/2016/7/layout/BasicTimeline"/>
    <dgm:cxn modelId="{390CA688-4EC4-436D-839D-67EB96542039}" type="presParOf" srcId="{45E1640D-C9C1-41F2-9BA4-044C7278754C}" destId="{A0E2579C-4ACE-43D4-A4F0-27E2C1DF5E19}" srcOrd="2" destOrd="0" presId="urn:microsoft.com/office/officeart/2016/7/layout/BasicTimeline"/>
    <dgm:cxn modelId="{BB1EE03D-E206-4A75-ADB7-77F720CD38F7}" type="presParOf" srcId="{45E1640D-C9C1-41F2-9BA4-044C7278754C}" destId="{67900BDC-37B4-482B-987D-88204C41A8E2}" srcOrd="3" destOrd="0" presId="urn:microsoft.com/office/officeart/2016/7/layout/BasicTimeline"/>
    <dgm:cxn modelId="{27D6F197-797B-410F-BB36-4C24BB158DF4}" type="presParOf" srcId="{45E1640D-C9C1-41F2-9BA4-044C7278754C}" destId="{16CB7CB5-42B3-41BE-B215-DF6C326999EB}"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90A0D-D35B-40B2-B831-F9DD52B54CF2}">
      <dsp:nvSpPr>
        <dsp:cNvPr id="0" name=""/>
        <dsp:cNvSpPr/>
      </dsp:nvSpPr>
      <dsp:spPr>
        <a:xfrm>
          <a:off x="0" y="2178762"/>
          <a:ext cx="10515600" cy="0"/>
        </a:xfrm>
        <a:prstGeom prst="line">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DA05C091-07D5-4EF1-9215-D8CF0563F01A}">
      <dsp:nvSpPr>
        <dsp:cNvPr id="0" name=""/>
        <dsp:cNvSpPr/>
      </dsp:nvSpPr>
      <dsp:spPr>
        <a:xfrm>
          <a:off x="142432" y="2339990"/>
          <a:ext cx="2064918" cy="49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2011</a:t>
          </a:r>
        </a:p>
      </dsp:txBody>
      <dsp:txXfrm>
        <a:off x="142432" y="2339990"/>
        <a:ext cx="2064918" cy="492400"/>
      </dsp:txXfrm>
    </dsp:sp>
    <dsp:sp modelId="{ACDE48E4-3253-4660-BE4E-91C1C2083662}">
      <dsp:nvSpPr>
        <dsp:cNvPr id="0" name=""/>
        <dsp:cNvSpPr/>
      </dsp:nvSpPr>
      <dsp:spPr>
        <a:xfrm>
          <a:off x="1643" y="607874"/>
          <a:ext cx="2346498" cy="74295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Microsoft launched first office 365</a:t>
          </a:r>
        </a:p>
      </dsp:txBody>
      <dsp:txXfrm>
        <a:off x="37911" y="644142"/>
        <a:ext cx="2273962" cy="670421"/>
      </dsp:txXfrm>
    </dsp:sp>
    <dsp:sp modelId="{68A530EC-85ED-42F4-94C1-08D933D6C15A}">
      <dsp:nvSpPr>
        <dsp:cNvPr id="0" name=""/>
        <dsp:cNvSpPr/>
      </dsp:nvSpPr>
      <dsp:spPr>
        <a:xfrm>
          <a:off x="1174892" y="1350832"/>
          <a:ext cx="0" cy="827929"/>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09543C7-23F4-4753-BA6A-322AC8AE839C}">
      <dsp:nvSpPr>
        <dsp:cNvPr id="0" name=""/>
        <dsp:cNvSpPr/>
      </dsp:nvSpPr>
      <dsp:spPr>
        <a:xfrm>
          <a:off x="1503402" y="1525133"/>
          <a:ext cx="2064918" cy="49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2012</a:t>
          </a:r>
        </a:p>
      </dsp:txBody>
      <dsp:txXfrm>
        <a:off x="1503402" y="1525133"/>
        <a:ext cx="2064918" cy="492400"/>
      </dsp:txXfrm>
    </dsp:sp>
    <dsp:sp modelId="{A38526AD-5ACA-4901-A9CC-933156B3BF0F}">
      <dsp:nvSpPr>
        <dsp:cNvPr id="0" name=""/>
        <dsp:cNvSpPr/>
      </dsp:nvSpPr>
      <dsp:spPr>
        <a:xfrm>
          <a:off x="1142210" y="2146080"/>
          <a:ext cx="65362" cy="6536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CFA43-A6CA-4741-BD69-7F72239E5A9A}">
      <dsp:nvSpPr>
        <dsp:cNvPr id="0" name=""/>
        <dsp:cNvSpPr/>
      </dsp:nvSpPr>
      <dsp:spPr>
        <a:xfrm>
          <a:off x="1362612" y="3006691"/>
          <a:ext cx="2346498" cy="742957"/>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Microsoft Bought Yammer</a:t>
          </a:r>
        </a:p>
      </dsp:txBody>
      <dsp:txXfrm>
        <a:off x="1398880" y="3042959"/>
        <a:ext cx="2273962" cy="670421"/>
      </dsp:txXfrm>
    </dsp:sp>
    <dsp:sp modelId="{4CB8AFEA-0A29-4C67-B271-70ECF02C188A}">
      <dsp:nvSpPr>
        <dsp:cNvPr id="0" name=""/>
        <dsp:cNvSpPr/>
      </dsp:nvSpPr>
      <dsp:spPr>
        <a:xfrm>
          <a:off x="2535861" y="2178761"/>
          <a:ext cx="0" cy="827929"/>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92475C-21FC-489D-98BD-DBDDB3BE2B59}">
      <dsp:nvSpPr>
        <dsp:cNvPr id="0" name=""/>
        <dsp:cNvSpPr/>
      </dsp:nvSpPr>
      <dsp:spPr>
        <a:xfrm>
          <a:off x="2864371" y="2339990"/>
          <a:ext cx="2064918" cy="49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2013</a:t>
          </a:r>
        </a:p>
      </dsp:txBody>
      <dsp:txXfrm>
        <a:off x="2864371" y="2339990"/>
        <a:ext cx="2064918" cy="492400"/>
      </dsp:txXfrm>
    </dsp:sp>
    <dsp:sp modelId="{B27F1EE1-252E-4B1D-8FAA-FACD4BE1EF6D}">
      <dsp:nvSpPr>
        <dsp:cNvPr id="0" name=""/>
        <dsp:cNvSpPr/>
      </dsp:nvSpPr>
      <dsp:spPr>
        <a:xfrm>
          <a:off x="2503180" y="2146080"/>
          <a:ext cx="65362" cy="65362"/>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54699-1960-4803-A56F-E5C6F5832248}">
      <dsp:nvSpPr>
        <dsp:cNvPr id="0" name=""/>
        <dsp:cNvSpPr/>
      </dsp:nvSpPr>
      <dsp:spPr>
        <a:xfrm>
          <a:off x="2723581" y="607874"/>
          <a:ext cx="2346498" cy="742957"/>
        </a:xfrm>
        <a:prstGeom prst="round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Microsoft Expanded O365 services</a:t>
          </a:r>
        </a:p>
      </dsp:txBody>
      <dsp:txXfrm>
        <a:off x="2759849" y="644142"/>
        <a:ext cx="2273962" cy="670421"/>
      </dsp:txXfrm>
    </dsp:sp>
    <dsp:sp modelId="{C0435A06-5BBB-4BD6-9A6C-A5FBFE843857}">
      <dsp:nvSpPr>
        <dsp:cNvPr id="0" name=""/>
        <dsp:cNvSpPr/>
      </dsp:nvSpPr>
      <dsp:spPr>
        <a:xfrm>
          <a:off x="3896830" y="1350832"/>
          <a:ext cx="0" cy="827929"/>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3AF10D5-12AC-4D6A-8E9A-C0A7233CB5A7}">
      <dsp:nvSpPr>
        <dsp:cNvPr id="0" name=""/>
        <dsp:cNvSpPr/>
      </dsp:nvSpPr>
      <dsp:spPr>
        <a:xfrm>
          <a:off x="4225340" y="1525133"/>
          <a:ext cx="2064918" cy="49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2014</a:t>
          </a:r>
        </a:p>
      </dsp:txBody>
      <dsp:txXfrm>
        <a:off x="4225340" y="1525133"/>
        <a:ext cx="2064918" cy="492400"/>
      </dsp:txXfrm>
    </dsp:sp>
    <dsp:sp modelId="{6649C509-9BA9-4CB7-8398-D59282FDD1BD}">
      <dsp:nvSpPr>
        <dsp:cNvPr id="0" name=""/>
        <dsp:cNvSpPr/>
      </dsp:nvSpPr>
      <dsp:spPr>
        <a:xfrm>
          <a:off x="3864149" y="2146080"/>
          <a:ext cx="65362" cy="6536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3183B9-8E48-49C0-A5D6-DF1AAEA20F76}">
      <dsp:nvSpPr>
        <dsp:cNvPr id="0" name=""/>
        <dsp:cNvSpPr/>
      </dsp:nvSpPr>
      <dsp:spPr>
        <a:xfrm>
          <a:off x="4084550" y="3006691"/>
          <a:ext cx="2346498" cy="742957"/>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One Drive capacity expanded to 1 TB</a:t>
          </a:r>
        </a:p>
      </dsp:txBody>
      <dsp:txXfrm>
        <a:off x="4120818" y="3042959"/>
        <a:ext cx="2273962" cy="670421"/>
      </dsp:txXfrm>
    </dsp:sp>
    <dsp:sp modelId="{136F9AC6-2605-4E97-9BE7-433D0A6F82A0}">
      <dsp:nvSpPr>
        <dsp:cNvPr id="0" name=""/>
        <dsp:cNvSpPr/>
      </dsp:nvSpPr>
      <dsp:spPr>
        <a:xfrm>
          <a:off x="5257800" y="2178761"/>
          <a:ext cx="0" cy="827929"/>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85EC7D5-4AC7-4D98-A237-59BA1550FE53}">
      <dsp:nvSpPr>
        <dsp:cNvPr id="0" name=""/>
        <dsp:cNvSpPr/>
      </dsp:nvSpPr>
      <dsp:spPr>
        <a:xfrm>
          <a:off x="5586309" y="2339990"/>
          <a:ext cx="2064918" cy="49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2016</a:t>
          </a:r>
        </a:p>
      </dsp:txBody>
      <dsp:txXfrm>
        <a:off x="5586309" y="2339990"/>
        <a:ext cx="2064918" cy="492400"/>
      </dsp:txXfrm>
    </dsp:sp>
    <dsp:sp modelId="{0F373C40-7EC1-4248-8987-C38484C16C55}">
      <dsp:nvSpPr>
        <dsp:cNvPr id="0" name=""/>
        <dsp:cNvSpPr/>
      </dsp:nvSpPr>
      <dsp:spPr>
        <a:xfrm>
          <a:off x="5225118" y="2146080"/>
          <a:ext cx="65362" cy="6536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0DE9E-07DD-441D-93AC-5266BAA9B701}">
      <dsp:nvSpPr>
        <dsp:cNvPr id="0" name=""/>
        <dsp:cNvSpPr/>
      </dsp:nvSpPr>
      <dsp:spPr>
        <a:xfrm>
          <a:off x="5445519" y="607874"/>
          <a:ext cx="2346498" cy="742957"/>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Microsoft Made planner  to Office 365</a:t>
          </a:r>
        </a:p>
      </dsp:txBody>
      <dsp:txXfrm>
        <a:off x="5481787" y="644142"/>
        <a:ext cx="2273962" cy="670421"/>
      </dsp:txXfrm>
    </dsp:sp>
    <dsp:sp modelId="{BB82D1C9-9CFD-40AA-90B8-438FA0D123CA}">
      <dsp:nvSpPr>
        <dsp:cNvPr id="0" name=""/>
        <dsp:cNvSpPr/>
      </dsp:nvSpPr>
      <dsp:spPr>
        <a:xfrm>
          <a:off x="6618769" y="1350832"/>
          <a:ext cx="0" cy="827929"/>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8F8DFAC-ED2E-4528-9201-E0DB60FC3C05}">
      <dsp:nvSpPr>
        <dsp:cNvPr id="0" name=""/>
        <dsp:cNvSpPr/>
      </dsp:nvSpPr>
      <dsp:spPr>
        <a:xfrm>
          <a:off x="6947279" y="1525133"/>
          <a:ext cx="2064918" cy="49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2019</a:t>
          </a:r>
        </a:p>
      </dsp:txBody>
      <dsp:txXfrm>
        <a:off x="6947279" y="1525133"/>
        <a:ext cx="2064918" cy="492400"/>
      </dsp:txXfrm>
    </dsp:sp>
    <dsp:sp modelId="{20DBC4D7-8937-4EFC-AC6D-34F13FB3C33C}">
      <dsp:nvSpPr>
        <dsp:cNvPr id="0" name=""/>
        <dsp:cNvSpPr/>
      </dsp:nvSpPr>
      <dsp:spPr>
        <a:xfrm>
          <a:off x="6586087" y="2146080"/>
          <a:ext cx="65362" cy="65362"/>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85175-61E7-4F1C-8EED-B805FC1CDC84}">
      <dsp:nvSpPr>
        <dsp:cNvPr id="0" name=""/>
        <dsp:cNvSpPr/>
      </dsp:nvSpPr>
      <dsp:spPr>
        <a:xfrm>
          <a:off x="6806489" y="3006691"/>
          <a:ext cx="2346498" cy="74295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Announced Skype EOS</a:t>
          </a:r>
        </a:p>
      </dsp:txBody>
      <dsp:txXfrm>
        <a:off x="6842757" y="3042959"/>
        <a:ext cx="2273962" cy="670421"/>
      </dsp:txXfrm>
    </dsp:sp>
    <dsp:sp modelId="{C9E80B38-289D-4DBC-BA49-0AF93C723173}">
      <dsp:nvSpPr>
        <dsp:cNvPr id="0" name=""/>
        <dsp:cNvSpPr/>
      </dsp:nvSpPr>
      <dsp:spPr>
        <a:xfrm>
          <a:off x="7979738" y="2178761"/>
          <a:ext cx="0" cy="827929"/>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3AAD562-BE41-4731-A146-CC6B6A29AD2B}">
      <dsp:nvSpPr>
        <dsp:cNvPr id="0" name=""/>
        <dsp:cNvSpPr/>
      </dsp:nvSpPr>
      <dsp:spPr>
        <a:xfrm>
          <a:off x="8308248" y="2339990"/>
          <a:ext cx="2064918" cy="49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2020</a:t>
          </a:r>
        </a:p>
      </dsp:txBody>
      <dsp:txXfrm>
        <a:off x="8308248" y="2339990"/>
        <a:ext cx="2064918" cy="492400"/>
      </dsp:txXfrm>
    </dsp:sp>
    <dsp:sp modelId="{9F4CD571-99E7-4DB0-8EBC-295C2BD926D4}">
      <dsp:nvSpPr>
        <dsp:cNvPr id="0" name=""/>
        <dsp:cNvSpPr/>
      </dsp:nvSpPr>
      <dsp:spPr>
        <a:xfrm>
          <a:off x="7947056" y="2146080"/>
          <a:ext cx="65362" cy="6536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27C4AE-35AA-4A66-8C5F-390D9336F1AE}">
      <dsp:nvSpPr>
        <dsp:cNvPr id="0" name=""/>
        <dsp:cNvSpPr/>
      </dsp:nvSpPr>
      <dsp:spPr>
        <a:xfrm>
          <a:off x="8167458" y="607874"/>
          <a:ext cx="2346498" cy="742957"/>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Rebranded</a:t>
          </a:r>
        </a:p>
      </dsp:txBody>
      <dsp:txXfrm>
        <a:off x="8203726" y="644142"/>
        <a:ext cx="2273962" cy="670421"/>
      </dsp:txXfrm>
    </dsp:sp>
    <dsp:sp modelId="{A0E2579C-4ACE-43D4-A4F0-27E2C1DF5E19}">
      <dsp:nvSpPr>
        <dsp:cNvPr id="0" name=""/>
        <dsp:cNvSpPr/>
      </dsp:nvSpPr>
      <dsp:spPr>
        <a:xfrm>
          <a:off x="9340707" y="1350832"/>
          <a:ext cx="0" cy="827929"/>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7900BDC-37B4-482B-987D-88204C41A8E2}">
      <dsp:nvSpPr>
        <dsp:cNvPr id="0" name=""/>
        <dsp:cNvSpPr/>
      </dsp:nvSpPr>
      <dsp:spPr>
        <a:xfrm>
          <a:off x="9308026" y="2146080"/>
          <a:ext cx="65362" cy="65362"/>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CF246-B470-47CD-8044-58EAC4E3DF09}" type="datetimeFigureOut">
              <a:rPr lang="en-US" smtClean="0"/>
              <a:t>8/15/2020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B9DE4-EAC4-46CA-884D-2AAB4A9E2F3F}" type="slidenum">
              <a:rPr lang="en-US" smtClean="0"/>
              <a:t>‹#›</a:t>
            </a:fld>
            <a:endParaRPr lang="en-US"/>
          </a:p>
        </p:txBody>
      </p:sp>
    </p:spTree>
    <p:extLst>
      <p:ext uri="{BB962C8B-B14F-4D97-AF65-F5344CB8AC3E}">
        <p14:creationId xmlns:p14="http://schemas.microsoft.com/office/powerpoint/2010/main" val="29746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1B9DE4-EAC4-46CA-884D-2AAB4A9E2F3F}" type="slidenum">
              <a:rPr lang="en-US" smtClean="0"/>
              <a:t>1</a:t>
            </a:fld>
            <a:endParaRPr lang="en-US"/>
          </a:p>
        </p:txBody>
      </p:sp>
    </p:spTree>
    <p:extLst>
      <p:ext uri="{BB962C8B-B14F-4D97-AF65-F5344CB8AC3E}">
        <p14:creationId xmlns:p14="http://schemas.microsoft.com/office/powerpoint/2010/main" val="20991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1B9DE4-EAC4-46CA-884D-2AAB4A9E2F3F}" type="slidenum">
              <a:rPr lang="en-US" smtClean="0"/>
              <a:t>4</a:t>
            </a:fld>
            <a:endParaRPr lang="en-US"/>
          </a:p>
        </p:txBody>
      </p:sp>
    </p:spTree>
    <p:extLst>
      <p:ext uri="{BB962C8B-B14F-4D97-AF65-F5344CB8AC3E}">
        <p14:creationId xmlns:p14="http://schemas.microsoft.com/office/powerpoint/2010/main" val="405312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userDrawn="1"/>
        </p:nvGrpSpPr>
        <p:grpSpPr>
          <a:xfrm>
            <a:off x="0" y="4821842"/>
            <a:ext cx="12192001" cy="2036159"/>
            <a:chOff x="0" y="4821842"/>
            <a:chExt cx="12192001" cy="2036159"/>
          </a:xfrm>
        </p:grpSpPr>
        <p:sp>
          <p:nvSpPr>
            <p:cNvPr id="7" name="Freeform 6"/>
            <p:cNvSpPr/>
            <p:nvPr userDrawn="1"/>
          </p:nvSpPr>
          <p:spPr>
            <a:xfrm>
              <a:off x="1" y="4821842"/>
              <a:ext cx="12192000" cy="974184"/>
            </a:xfrm>
            <a:custGeom>
              <a:avLst/>
              <a:gdLst>
                <a:gd name="connsiteX0" fmla="*/ 0 w 12616405"/>
                <a:gd name="connsiteY0" fmla="*/ 0 h 1523990"/>
                <a:gd name="connsiteX1" fmla="*/ 106855 w 12616405"/>
                <a:gd name="connsiteY1" fmla="*/ 54001 h 1523990"/>
                <a:gd name="connsiteX2" fmla="*/ 6308204 w 12616405"/>
                <a:gd name="connsiteY2" fmla="*/ 952541 h 1523990"/>
                <a:gd name="connsiteX3" fmla="*/ 12509553 w 12616405"/>
                <a:gd name="connsiteY3" fmla="*/ 54001 h 1523990"/>
                <a:gd name="connsiteX4" fmla="*/ 12616405 w 12616405"/>
                <a:gd name="connsiteY4" fmla="*/ 1 h 1523990"/>
                <a:gd name="connsiteX5" fmla="*/ 12616405 w 12616405"/>
                <a:gd name="connsiteY5" fmla="*/ 1523990 h 1523990"/>
                <a:gd name="connsiteX6" fmla="*/ 0 w 12616405"/>
                <a:gd name="connsiteY6" fmla="*/ 1523990 h 152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6405" h="1523990">
                  <a:moveTo>
                    <a:pt x="0" y="0"/>
                  </a:moveTo>
                  <a:lnTo>
                    <a:pt x="106855" y="54001"/>
                  </a:lnTo>
                  <a:cubicBezTo>
                    <a:pt x="1301130" y="589212"/>
                    <a:pt x="3630379" y="952541"/>
                    <a:pt x="6308204" y="952541"/>
                  </a:cubicBezTo>
                  <a:cubicBezTo>
                    <a:pt x="8986029" y="952541"/>
                    <a:pt x="11315278" y="589212"/>
                    <a:pt x="12509553" y="54001"/>
                  </a:cubicBezTo>
                  <a:lnTo>
                    <a:pt x="12616405" y="1"/>
                  </a:lnTo>
                  <a:lnTo>
                    <a:pt x="12616405" y="1523990"/>
                  </a:lnTo>
                  <a:lnTo>
                    <a:pt x="0" y="15239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5660021"/>
              <a:ext cx="12192001" cy="1197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34246" t="32450" r="37025" b="32450"/>
          <a:stretch/>
        </p:blipFill>
        <p:spPr>
          <a:xfrm>
            <a:off x="4357992" y="0"/>
            <a:ext cx="3482502" cy="2552947"/>
          </a:xfrm>
          <a:prstGeom prst="rect">
            <a:avLst/>
          </a:prstGeom>
        </p:spPr>
      </p:pic>
      <p:sp>
        <p:nvSpPr>
          <p:cNvPr id="2" name="Title 1"/>
          <p:cNvSpPr>
            <a:spLocks noGrp="1"/>
          </p:cNvSpPr>
          <p:nvPr>
            <p:ph type="ctrTitle"/>
          </p:nvPr>
        </p:nvSpPr>
        <p:spPr>
          <a:xfrm>
            <a:off x="1524000" y="2228947"/>
            <a:ext cx="9144000" cy="3079987"/>
          </a:xfrm>
        </p:spPr>
        <p:txBody>
          <a:bodyPr anchor="b">
            <a:normAutofit/>
          </a:bodyPr>
          <a:lstStyle>
            <a:lvl1pPr algn="ctr">
              <a:defRPr sz="7200">
                <a:solidFill>
                  <a:srgbClr val="047B97"/>
                </a:solidFill>
              </a:defRPr>
            </a:lvl1pPr>
          </a:lstStyle>
          <a:p>
            <a:r>
              <a:rPr lang="en-US" dirty="0"/>
              <a:t>Click to edit Master title style</a:t>
            </a:r>
          </a:p>
        </p:txBody>
      </p:sp>
      <p:sp>
        <p:nvSpPr>
          <p:cNvPr id="3" name="Subtitle 2"/>
          <p:cNvSpPr>
            <a:spLocks noGrp="1"/>
          </p:cNvSpPr>
          <p:nvPr>
            <p:ph type="subTitle" idx="1"/>
          </p:nvPr>
        </p:nvSpPr>
        <p:spPr>
          <a:xfrm>
            <a:off x="1524000" y="5605365"/>
            <a:ext cx="9144000" cy="724711"/>
          </a:xfrm>
        </p:spPr>
        <p:txBody>
          <a:bodyPr>
            <a:normAutofit/>
          </a:bodyPr>
          <a:lstStyle>
            <a:lvl1pPr marL="0" indent="0" algn="ctr">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82574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Rectangle 17"/>
          <p:cNvSpPr/>
          <p:nvPr userDrawn="1"/>
        </p:nvSpPr>
        <p:spPr>
          <a:xfrm>
            <a:off x="3054485" y="-1"/>
            <a:ext cx="7316431" cy="1060704"/>
          </a:xfrm>
          <a:prstGeom prst="rect">
            <a:avLst/>
          </a:prstGeom>
          <a:solidFill>
            <a:srgbClr val="25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57590" y="1420238"/>
            <a:ext cx="10196209" cy="4756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F127EC56-7966-4E48-AB89-DD4065B0B53A}" type="slidenum">
              <a:rPr lang="en-US" smtClean="0"/>
              <a:t>‹#›</a:t>
            </a:fld>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34246" t="32450" r="37025" b="32450"/>
          <a:stretch/>
        </p:blipFill>
        <p:spPr>
          <a:xfrm>
            <a:off x="10608774" y="61722"/>
            <a:ext cx="1236468" cy="906428"/>
          </a:xfrm>
          <a:prstGeom prst="rect">
            <a:avLst/>
          </a:prstGeom>
        </p:spPr>
      </p:pic>
      <p:sp>
        <p:nvSpPr>
          <p:cNvPr id="14"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lnSpc>
                <a:spcPct val="100000"/>
              </a:lnSpc>
              <a:defRPr sz="1400" i="1">
                <a:solidFill>
                  <a:srgbClr val="047B9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dirty="0"/>
              <a:t>Copyright © 2017 IaaS Academy and R&amp;D Cloud Technologies. All rights reserved.</a:t>
            </a:r>
            <a:br>
              <a:rPr lang="en-US" altLang="en-US" dirty="0"/>
            </a:br>
            <a:r>
              <a:rPr lang="en-US" altLang="en-US" dirty="0"/>
              <a:t>IaaS Academy is an R&amp;D Cloud Technologies Solution</a:t>
            </a:r>
          </a:p>
        </p:txBody>
      </p:sp>
      <p:sp>
        <p:nvSpPr>
          <p:cNvPr id="15" name="Freeform 14"/>
          <p:cNvSpPr/>
          <p:nvPr userDrawn="1"/>
        </p:nvSpPr>
        <p:spPr>
          <a:xfrm>
            <a:off x="0" y="0"/>
            <a:ext cx="3054485" cy="1990846"/>
          </a:xfrm>
          <a:custGeom>
            <a:avLst/>
            <a:gdLst>
              <a:gd name="connsiteX0" fmla="*/ 0 w 7849288"/>
              <a:gd name="connsiteY0" fmla="*/ 0 h 1179772"/>
              <a:gd name="connsiteX1" fmla="*/ 7849288 w 7849288"/>
              <a:gd name="connsiteY1" fmla="*/ 0 h 1179772"/>
              <a:gd name="connsiteX2" fmla="*/ 7849288 w 7849288"/>
              <a:gd name="connsiteY2" fmla="*/ 626125 h 1179772"/>
              <a:gd name="connsiteX3" fmla="*/ 6381002 w 7849288"/>
              <a:gd name="connsiteY3" fmla="*/ 643199 h 1179772"/>
              <a:gd name="connsiteX4" fmla="*/ 32707 w 7849288"/>
              <a:gd name="connsiteY4" fmla="*/ 1173974 h 1179772"/>
              <a:gd name="connsiteX5" fmla="*/ 0 w 7849288"/>
              <a:gd name="connsiteY5" fmla="*/ 1179772 h 1179772"/>
              <a:gd name="connsiteX6" fmla="*/ 0 w 7849288"/>
              <a:gd name="connsiteY6" fmla="*/ 0 h 117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9288" h="1179772">
                <a:moveTo>
                  <a:pt x="0" y="0"/>
                </a:moveTo>
                <a:lnTo>
                  <a:pt x="7849288" y="0"/>
                </a:lnTo>
                <a:lnTo>
                  <a:pt x="7849288" y="626125"/>
                </a:lnTo>
                <a:lnTo>
                  <a:pt x="6381002" y="643199"/>
                </a:lnTo>
                <a:cubicBezTo>
                  <a:pt x="3917413" y="700991"/>
                  <a:pt x="1710678" y="893109"/>
                  <a:pt x="32707" y="1173974"/>
                </a:cubicBezTo>
                <a:lnTo>
                  <a:pt x="0" y="1179772"/>
                </a:lnTo>
                <a:lnTo>
                  <a:pt x="0" y="0"/>
                </a:lnTo>
                <a:close/>
              </a:path>
            </a:pathLst>
          </a:custGeom>
          <a:solidFill>
            <a:srgbClr val="25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0104" y="213424"/>
            <a:ext cx="10515600" cy="870287"/>
          </a:xfrm>
        </p:spPr>
        <p:txBody>
          <a:bodyPr>
            <a:normAutofit/>
          </a:bodyPr>
          <a:lstStyle>
            <a:lvl1pP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416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Freeform 10"/>
          <p:cNvSpPr/>
          <p:nvPr userDrawn="1"/>
        </p:nvSpPr>
        <p:spPr>
          <a:xfrm rot="10800000">
            <a:off x="11310308" y="6007260"/>
            <a:ext cx="881692" cy="862314"/>
          </a:xfrm>
          <a:custGeom>
            <a:avLst/>
            <a:gdLst>
              <a:gd name="connsiteX0" fmla="*/ 0 w 1053296"/>
              <a:gd name="connsiteY0" fmla="*/ 0 h 1030147"/>
              <a:gd name="connsiteX1" fmla="*/ 1027285 w 1053296"/>
              <a:gd name="connsiteY1" fmla="*/ 0 h 1030147"/>
              <a:gd name="connsiteX2" fmla="*/ 1036482 w 1053296"/>
              <a:gd name="connsiteY2" fmla="*/ 35769 h 1030147"/>
              <a:gd name="connsiteX3" fmla="*/ 1053296 w 1053296"/>
              <a:gd name="connsiteY3" fmla="*/ 202557 h 1030147"/>
              <a:gd name="connsiteX4" fmla="*/ 225706 w 1053296"/>
              <a:gd name="connsiteY4" fmla="*/ 1030147 h 1030147"/>
              <a:gd name="connsiteX5" fmla="*/ 58918 w 1053296"/>
              <a:gd name="connsiteY5" fmla="*/ 1013334 h 1030147"/>
              <a:gd name="connsiteX6" fmla="*/ 0 w 1053296"/>
              <a:gd name="connsiteY6" fmla="*/ 995044 h 103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296" h="1030147">
                <a:moveTo>
                  <a:pt x="0" y="0"/>
                </a:moveTo>
                <a:lnTo>
                  <a:pt x="1027285" y="0"/>
                </a:lnTo>
                <a:lnTo>
                  <a:pt x="1036482" y="35769"/>
                </a:lnTo>
                <a:cubicBezTo>
                  <a:pt x="1047507" y="89643"/>
                  <a:pt x="1053296" y="145424"/>
                  <a:pt x="1053296" y="202557"/>
                </a:cubicBezTo>
                <a:cubicBezTo>
                  <a:pt x="1053296" y="659622"/>
                  <a:pt x="682771" y="1030147"/>
                  <a:pt x="225706" y="1030147"/>
                </a:cubicBezTo>
                <a:cubicBezTo>
                  <a:pt x="168573" y="1030147"/>
                  <a:pt x="112792" y="1024358"/>
                  <a:pt x="58918" y="1013334"/>
                </a:cubicBezTo>
                <a:lnTo>
                  <a:pt x="0" y="995044"/>
                </a:lnTo>
                <a:close/>
              </a:path>
            </a:pathLst>
          </a:custGeom>
          <a:solidFill>
            <a:srgbClr val="25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3054485" y="-1"/>
            <a:ext cx="9137515" cy="1060704"/>
          </a:xfrm>
          <a:prstGeom prst="rect">
            <a:avLst/>
          </a:prstGeom>
          <a:solidFill>
            <a:srgbClr val="25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57590" y="1420238"/>
            <a:ext cx="10196209" cy="4756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00909" y="6356350"/>
            <a:ext cx="2743200" cy="365125"/>
          </a:xfrm>
        </p:spPr>
        <p:txBody>
          <a:bodyPr/>
          <a:lstStyle>
            <a:lvl1pPr>
              <a:defRPr sz="1400">
                <a:solidFill>
                  <a:schemeClr val="bg1"/>
                </a:solidFill>
              </a:defRPr>
            </a:lvl1pPr>
          </a:lstStyle>
          <a:p>
            <a:fld id="{F127EC56-7966-4E48-AB89-DD4065B0B53A}" type="slidenum">
              <a:rPr lang="en-US" smtClean="0"/>
              <a:pPr/>
              <a:t>‹#›</a:t>
            </a:fld>
            <a:endParaRPr lang="en-US"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34246" t="32450" r="37025" b="32450"/>
          <a:stretch/>
        </p:blipFill>
        <p:spPr>
          <a:xfrm>
            <a:off x="219966" y="5815047"/>
            <a:ext cx="1236468" cy="906428"/>
          </a:xfrm>
          <a:prstGeom prst="rect">
            <a:avLst/>
          </a:prstGeom>
        </p:spPr>
      </p:pic>
      <p:sp>
        <p:nvSpPr>
          <p:cNvPr id="14"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lnSpc>
                <a:spcPct val="100000"/>
              </a:lnSpc>
              <a:defRPr sz="1400" i="1">
                <a:solidFill>
                  <a:srgbClr val="047B9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dirty="0"/>
              <a:t>Copyright © 2017 IaaS Academy and R&amp;D Cloud Technologies. All rights reserved.</a:t>
            </a:r>
            <a:br>
              <a:rPr lang="en-US" altLang="en-US" dirty="0"/>
            </a:br>
            <a:r>
              <a:rPr lang="en-US" altLang="en-US" dirty="0"/>
              <a:t>IaaS Academy is an R&amp;D Cloud Technologies Solution</a:t>
            </a:r>
          </a:p>
        </p:txBody>
      </p:sp>
      <p:sp>
        <p:nvSpPr>
          <p:cNvPr id="15" name="Freeform 14"/>
          <p:cNvSpPr/>
          <p:nvPr userDrawn="1"/>
        </p:nvSpPr>
        <p:spPr>
          <a:xfrm>
            <a:off x="0" y="0"/>
            <a:ext cx="3054485" cy="1990846"/>
          </a:xfrm>
          <a:custGeom>
            <a:avLst/>
            <a:gdLst>
              <a:gd name="connsiteX0" fmla="*/ 0 w 7849288"/>
              <a:gd name="connsiteY0" fmla="*/ 0 h 1179772"/>
              <a:gd name="connsiteX1" fmla="*/ 7849288 w 7849288"/>
              <a:gd name="connsiteY1" fmla="*/ 0 h 1179772"/>
              <a:gd name="connsiteX2" fmla="*/ 7849288 w 7849288"/>
              <a:gd name="connsiteY2" fmla="*/ 626125 h 1179772"/>
              <a:gd name="connsiteX3" fmla="*/ 6381002 w 7849288"/>
              <a:gd name="connsiteY3" fmla="*/ 643199 h 1179772"/>
              <a:gd name="connsiteX4" fmla="*/ 32707 w 7849288"/>
              <a:gd name="connsiteY4" fmla="*/ 1173974 h 1179772"/>
              <a:gd name="connsiteX5" fmla="*/ 0 w 7849288"/>
              <a:gd name="connsiteY5" fmla="*/ 1179772 h 1179772"/>
              <a:gd name="connsiteX6" fmla="*/ 0 w 7849288"/>
              <a:gd name="connsiteY6" fmla="*/ 0 h 117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9288" h="1179772">
                <a:moveTo>
                  <a:pt x="0" y="0"/>
                </a:moveTo>
                <a:lnTo>
                  <a:pt x="7849288" y="0"/>
                </a:lnTo>
                <a:lnTo>
                  <a:pt x="7849288" y="626125"/>
                </a:lnTo>
                <a:lnTo>
                  <a:pt x="6381002" y="643199"/>
                </a:lnTo>
                <a:cubicBezTo>
                  <a:pt x="3917413" y="700991"/>
                  <a:pt x="1710678" y="893109"/>
                  <a:pt x="32707" y="1173974"/>
                </a:cubicBezTo>
                <a:lnTo>
                  <a:pt x="0" y="1179772"/>
                </a:lnTo>
                <a:lnTo>
                  <a:pt x="0" y="0"/>
                </a:lnTo>
                <a:close/>
              </a:path>
            </a:pathLst>
          </a:custGeom>
          <a:solidFill>
            <a:srgbClr val="25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0104" y="213424"/>
            <a:ext cx="10515600" cy="870287"/>
          </a:xfrm>
        </p:spPr>
        <p:txBody>
          <a:bodyPr>
            <a:normAutofit/>
          </a:bodyPr>
          <a:lstStyle>
            <a:lvl1pP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4730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l="34246" t="32450" r="37025" b="32450"/>
          <a:stretch/>
        </p:blipFill>
        <p:spPr>
          <a:xfrm>
            <a:off x="3954707" y="2105700"/>
            <a:ext cx="4282586" cy="3139471"/>
          </a:xfrm>
          <a:prstGeom prst="rect">
            <a:avLst/>
          </a:prstGeom>
        </p:spPr>
      </p:pic>
      <p:sp>
        <p:nvSpPr>
          <p:cNvPr id="11" name="Freeform 10"/>
          <p:cNvSpPr/>
          <p:nvPr userDrawn="1"/>
        </p:nvSpPr>
        <p:spPr>
          <a:xfrm rot="10800000">
            <a:off x="11310308" y="6007260"/>
            <a:ext cx="881692" cy="862314"/>
          </a:xfrm>
          <a:custGeom>
            <a:avLst/>
            <a:gdLst>
              <a:gd name="connsiteX0" fmla="*/ 0 w 1053296"/>
              <a:gd name="connsiteY0" fmla="*/ 0 h 1030147"/>
              <a:gd name="connsiteX1" fmla="*/ 1027285 w 1053296"/>
              <a:gd name="connsiteY1" fmla="*/ 0 h 1030147"/>
              <a:gd name="connsiteX2" fmla="*/ 1036482 w 1053296"/>
              <a:gd name="connsiteY2" fmla="*/ 35769 h 1030147"/>
              <a:gd name="connsiteX3" fmla="*/ 1053296 w 1053296"/>
              <a:gd name="connsiteY3" fmla="*/ 202557 h 1030147"/>
              <a:gd name="connsiteX4" fmla="*/ 225706 w 1053296"/>
              <a:gd name="connsiteY4" fmla="*/ 1030147 h 1030147"/>
              <a:gd name="connsiteX5" fmla="*/ 58918 w 1053296"/>
              <a:gd name="connsiteY5" fmla="*/ 1013334 h 1030147"/>
              <a:gd name="connsiteX6" fmla="*/ 0 w 1053296"/>
              <a:gd name="connsiteY6" fmla="*/ 995044 h 103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296" h="1030147">
                <a:moveTo>
                  <a:pt x="0" y="0"/>
                </a:moveTo>
                <a:lnTo>
                  <a:pt x="1027285" y="0"/>
                </a:lnTo>
                <a:lnTo>
                  <a:pt x="1036482" y="35769"/>
                </a:lnTo>
                <a:cubicBezTo>
                  <a:pt x="1047507" y="89643"/>
                  <a:pt x="1053296" y="145424"/>
                  <a:pt x="1053296" y="202557"/>
                </a:cubicBezTo>
                <a:cubicBezTo>
                  <a:pt x="1053296" y="659622"/>
                  <a:pt x="682771" y="1030147"/>
                  <a:pt x="225706" y="1030147"/>
                </a:cubicBezTo>
                <a:cubicBezTo>
                  <a:pt x="168573" y="1030147"/>
                  <a:pt x="112792" y="1024358"/>
                  <a:pt x="58918" y="1013334"/>
                </a:cubicBezTo>
                <a:lnTo>
                  <a:pt x="0" y="995044"/>
                </a:lnTo>
                <a:close/>
              </a:path>
            </a:pathLst>
          </a:custGeom>
          <a:solidFill>
            <a:srgbClr val="25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3054485" y="-1"/>
            <a:ext cx="9137515" cy="1060704"/>
          </a:xfrm>
          <a:prstGeom prst="rect">
            <a:avLst/>
          </a:prstGeom>
          <a:solidFill>
            <a:srgbClr val="25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57590" y="1420238"/>
            <a:ext cx="10196209" cy="4756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00909" y="6356350"/>
            <a:ext cx="2743200" cy="365125"/>
          </a:xfrm>
        </p:spPr>
        <p:txBody>
          <a:bodyPr/>
          <a:lstStyle>
            <a:lvl1pPr>
              <a:defRPr sz="1400">
                <a:solidFill>
                  <a:schemeClr val="bg1"/>
                </a:solidFill>
              </a:defRPr>
            </a:lvl1pPr>
          </a:lstStyle>
          <a:p>
            <a:fld id="{F127EC56-7966-4E48-AB89-DD4065B0B53A}" type="slidenum">
              <a:rPr lang="en-US" smtClean="0"/>
              <a:pPr/>
              <a:t>‹#›</a:t>
            </a:fld>
            <a:endParaRPr lang="en-US" dirty="0"/>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34246" t="32450" r="37025" b="32450"/>
          <a:stretch/>
        </p:blipFill>
        <p:spPr>
          <a:xfrm>
            <a:off x="219966" y="5815047"/>
            <a:ext cx="1236468" cy="906428"/>
          </a:xfrm>
          <a:prstGeom prst="rect">
            <a:avLst/>
          </a:prstGeom>
        </p:spPr>
      </p:pic>
      <p:sp>
        <p:nvSpPr>
          <p:cNvPr id="14"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lnSpc>
                <a:spcPct val="100000"/>
              </a:lnSpc>
              <a:defRPr sz="1400" i="1">
                <a:solidFill>
                  <a:srgbClr val="047B9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dirty="0"/>
              <a:t>Copyright © 2017 IaaS Academy and R&amp;D Cloud Technologies. All rights reserved.</a:t>
            </a:r>
            <a:br>
              <a:rPr lang="en-US" altLang="en-US" dirty="0"/>
            </a:br>
            <a:r>
              <a:rPr lang="en-US" altLang="en-US" dirty="0"/>
              <a:t>IaaS Academy is an R&amp;D Cloud Technologies Solution</a:t>
            </a:r>
          </a:p>
        </p:txBody>
      </p:sp>
      <p:sp>
        <p:nvSpPr>
          <p:cNvPr id="15" name="Freeform 14"/>
          <p:cNvSpPr/>
          <p:nvPr userDrawn="1"/>
        </p:nvSpPr>
        <p:spPr>
          <a:xfrm>
            <a:off x="0" y="0"/>
            <a:ext cx="3054485" cy="1990846"/>
          </a:xfrm>
          <a:custGeom>
            <a:avLst/>
            <a:gdLst>
              <a:gd name="connsiteX0" fmla="*/ 0 w 7849288"/>
              <a:gd name="connsiteY0" fmla="*/ 0 h 1179772"/>
              <a:gd name="connsiteX1" fmla="*/ 7849288 w 7849288"/>
              <a:gd name="connsiteY1" fmla="*/ 0 h 1179772"/>
              <a:gd name="connsiteX2" fmla="*/ 7849288 w 7849288"/>
              <a:gd name="connsiteY2" fmla="*/ 626125 h 1179772"/>
              <a:gd name="connsiteX3" fmla="*/ 6381002 w 7849288"/>
              <a:gd name="connsiteY3" fmla="*/ 643199 h 1179772"/>
              <a:gd name="connsiteX4" fmla="*/ 32707 w 7849288"/>
              <a:gd name="connsiteY4" fmla="*/ 1173974 h 1179772"/>
              <a:gd name="connsiteX5" fmla="*/ 0 w 7849288"/>
              <a:gd name="connsiteY5" fmla="*/ 1179772 h 1179772"/>
              <a:gd name="connsiteX6" fmla="*/ 0 w 7849288"/>
              <a:gd name="connsiteY6" fmla="*/ 0 h 117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9288" h="1179772">
                <a:moveTo>
                  <a:pt x="0" y="0"/>
                </a:moveTo>
                <a:lnTo>
                  <a:pt x="7849288" y="0"/>
                </a:lnTo>
                <a:lnTo>
                  <a:pt x="7849288" y="626125"/>
                </a:lnTo>
                <a:lnTo>
                  <a:pt x="6381002" y="643199"/>
                </a:lnTo>
                <a:cubicBezTo>
                  <a:pt x="3917413" y="700991"/>
                  <a:pt x="1710678" y="893109"/>
                  <a:pt x="32707" y="1173974"/>
                </a:cubicBezTo>
                <a:lnTo>
                  <a:pt x="0" y="1179772"/>
                </a:lnTo>
                <a:lnTo>
                  <a:pt x="0" y="0"/>
                </a:lnTo>
                <a:close/>
              </a:path>
            </a:pathLst>
          </a:custGeom>
          <a:solidFill>
            <a:srgbClr val="25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0104" y="213424"/>
            <a:ext cx="10515600" cy="870287"/>
          </a:xfrm>
        </p:spPr>
        <p:txBody>
          <a:bodyPr>
            <a:normAutofit/>
          </a:bodyPr>
          <a:lstStyle>
            <a:lvl1pP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641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044142"/>
            <a:ext cx="10515600" cy="2141316"/>
          </a:xfrm>
        </p:spPr>
        <p:txBody>
          <a:bodyPr anchor="b"/>
          <a:lstStyle>
            <a:lvl1pPr>
              <a:defRPr sz="6000">
                <a:solidFill>
                  <a:srgbClr val="047C97"/>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F127EC56-7966-4E48-AB89-DD4065B0B53A}" type="slidenum">
              <a:rPr lang="en-US" smtClean="0"/>
              <a:t>‹#›</a:t>
            </a:fld>
            <a:endParaRPr lang="en-US"/>
          </a:p>
        </p:txBody>
      </p:sp>
      <p:grpSp>
        <p:nvGrpSpPr>
          <p:cNvPr id="7" name="Group 6"/>
          <p:cNvGrpSpPr/>
          <p:nvPr userDrawn="1"/>
        </p:nvGrpSpPr>
        <p:grpSpPr>
          <a:xfrm>
            <a:off x="0" y="5081286"/>
            <a:ext cx="12192001" cy="1776715"/>
            <a:chOff x="0" y="4821842"/>
            <a:chExt cx="12192001" cy="2036159"/>
          </a:xfrm>
        </p:grpSpPr>
        <p:sp>
          <p:nvSpPr>
            <p:cNvPr id="9" name="Freeform 8"/>
            <p:cNvSpPr/>
            <p:nvPr userDrawn="1"/>
          </p:nvSpPr>
          <p:spPr>
            <a:xfrm>
              <a:off x="1" y="4821842"/>
              <a:ext cx="12192000" cy="974184"/>
            </a:xfrm>
            <a:custGeom>
              <a:avLst/>
              <a:gdLst>
                <a:gd name="connsiteX0" fmla="*/ 0 w 12616405"/>
                <a:gd name="connsiteY0" fmla="*/ 0 h 1523990"/>
                <a:gd name="connsiteX1" fmla="*/ 106855 w 12616405"/>
                <a:gd name="connsiteY1" fmla="*/ 54001 h 1523990"/>
                <a:gd name="connsiteX2" fmla="*/ 6308204 w 12616405"/>
                <a:gd name="connsiteY2" fmla="*/ 952541 h 1523990"/>
                <a:gd name="connsiteX3" fmla="*/ 12509553 w 12616405"/>
                <a:gd name="connsiteY3" fmla="*/ 54001 h 1523990"/>
                <a:gd name="connsiteX4" fmla="*/ 12616405 w 12616405"/>
                <a:gd name="connsiteY4" fmla="*/ 1 h 1523990"/>
                <a:gd name="connsiteX5" fmla="*/ 12616405 w 12616405"/>
                <a:gd name="connsiteY5" fmla="*/ 1523990 h 1523990"/>
                <a:gd name="connsiteX6" fmla="*/ 0 w 12616405"/>
                <a:gd name="connsiteY6" fmla="*/ 1523990 h 152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6405" h="1523990">
                  <a:moveTo>
                    <a:pt x="0" y="0"/>
                  </a:moveTo>
                  <a:lnTo>
                    <a:pt x="106855" y="54001"/>
                  </a:lnTo>
                  <a:cubicBezTo>
                    <a:pt x="1301130" y="589212"/>
                    <a:pt x="3630379" y="952541"/>
                    <a:pt x="6308204" y="952541"/>
                  </a:cubicBezTo>
                  <a:cubicBezTo>
                    <a:pt x="8986029" y="952541"/>
                    <a:pt x="11315278" y="589212"/>
                    <a:pt x="12509553" y="54001"/>
                  </a:cubicBezTo>
                  <a:lnTo>
                    <a:pt x="12616405" y="1"/>
                  </a:lnTo>
                  <a:lnTo>
                    <a:pt x="12616405" y="1523990"/>
                  </a:lnTo>
                  <a:lnTo>
                    <a:pt x="0" y="15239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5660021"/>
              <a:ext cx="12192001" cy="1197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idx="1"/>
          </p:nvPr>
        </p:nvSpPr>
        <p:spPr>
          <a:xfrm>
            <a:off x="831850" y="5786235"/>
            <a:ext cx="10515600" cy="963173"/>
          </a:xfrm>
        </p:spPr>
        <p:txBody>
          <a:bodyPr>
            <a:normAutofit/>
          </a:bodyPr>
          <a:lstStyle>
            <a:lvl1pPr marL="0" indent="0">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90586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0287"/>
          </a:xfrm>
        </p:spPr>
        <p:txBody>
          <a:bodyPr>
            <a:normAutofit/>
          </a:bodyPr>
          <a:lstStyle>
            <a:lvl1pPr>
              <a:defRPr sz="4800">
                <a:solidFill>
                  <a:srgbClr val="047C97"/>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F127EC56-7966-4E48-AB89-DD4065B0B53A}" type="slidenum">
              <a:rPr lang="en-US" smtClean="0"/>
              <a:t>‹#›</a:t>
            </a:fld>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34246" t="32450" r="37025" b="32450"/>
          <a:stretch/>
        </p:blipFill>
        <p:spPr>
          <a:xfrm>
            <a:off x="10621548" y="259216"/>
            <a:ext cx="1236468" cy="906428"/>
          </a:xfrm>
          <a:prstGeom prst="rect">
            <a:avLst/>
          </a:prstGeom>
        </p:spPr>
      </p:pic>
      <p:cxnSp>
        <p:nvCxnSpPr>
          <p:cNvPr id="12" name="Straight Connector 11"/>
          <p:cNvCxnSpPr/>
          <p:nvPr userDrawn="1"/>
        </p:nvCxnSpPr>
        <p:spPr>
          <a:xfrm>
            <a:off x="137809" y="1235413"/>
            <a:ext cx="11916383" cy="0"/>
          </a:xfrm>
          <a:prstGeom prst="line">
            <a:avLst/>
          </a:prstGeom>
          <a:ln w="19050">
            <a:solidFill>
              <a:srgbClr val="047B97"/>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lnSpc>
                <a:spcPct val="100000"/>
              </a:lnSpc>
              <a:defRPr sz="1400" i="1">
                <a:solidFill>
                  <a:srgbClr val="047B9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dirty="0"/>
              <a:t>Copyright © 2017 IaaS Academy and R&amp;D Cloud Technologies. All rights reserved.</a:t>
            </a:r>
            <a:br>
              <a:rPr lang="en-US" altLang="en-US" dirty="0"/>
            </a:br>
            <a:r>
              <a:rPr lang="en-US" altLang="en-US" dirty="0"/>
              <a:t>IaaS Academy is an R&amp;D Cloud Technologies Solution</a:t>
            </a:r>
          </a:p>
        </p:txBody>
      </p:sp>
      <p:pic>
        <p:nvPicPr>
          <p:cNvPr id="7" name="Picture 6"/>
          <p:cNvPicPr>
            <a:picLocks noChangeAspect="1"/>
          </p:cNvPicPr>
          <p:nvPr userDrawn="1"/>
        </p:nvPicPr>
        <p:blipFill rotWithShape="1">
          <a:blip r:embed="rId3" cstate="print">
            <a:lum bright="70000" contrast="-70000"/>
            <a:extLst>
              <a:ext uri="{28A0092B-C50C-407E-A947-70E740481C1C}">
                <a14:useLocalDpi xmlns:a14="http://schemas.microsoft.com/office/drawing/2010/main" val="0"/>
              </a:ext>
            </a:extLst>
          </a:blip>
          <a:srcRect l="34246" t="32450" r="37025" b="32450"/>
          <a:stretch/>
        </p:blipFill>
        <p:spPr>
          <a:xfrm>
            <a:off x="3954707" y="2105700"/>
            <a:ext cx="4282586" cy="3139471"/>
          </a:xfrm>
          <a:prstGeom prst="rect">
            <a:avLst/>
          </a:prstGeom>
        </p:spPr>
      </p:pic>
    </p:spTree>
    <p:extLst>
      <p:ext uri="{BB962C8B-B14F-4D97-AF65-F5344CB8AC3E}">
        <p14:creationId xmlns:p14="http://schemas.microsoft.com/office/powerpoint/2010/main" val="3562941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lnSpc>
                <a:spcPct val="100000"/>
              </a:lnSpc>
              <a:defRPr sz="1400" i="1">
                <a:solidFill>
                  <a:srgbClr val="047B9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dirty="0"/>
              <a:t>Copyright © 2017 IaaS Academy and R&amp;D Cloud Technologies. All rights reserved.</a:t>
            </a:r>
            <a:br>
              <a:rPr lang="en-US" altLang="en-US" dirty="0"/>
            </a:br>
            <a:r>
              <a:rPr lang="en-US" altLang="en-US" dirty="0"/>
              <a:t>IaaS Academy is an R&amp;D Cloud Technologies Solution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7EC56-7966-4E48-AB89-DD4065B0B53A}" type="slidenum">
              <a:rPr lang="en-US" smtClean="0"/>
              <a:t>‹#›</a:t>
            </a:fld>
            <a:endParaRPr lang="en-US"/>
          </a:p>
        </p:txBody>
      </p:sp>
    </p:spTree>
    <p:extLst>
      <p:ext uri="{BB962C8B-B14F-4D97-AF65-F5344CB8AC3E}">
        <p14:creationId xmlns:p14="http://schemas.microsoft.com/office/powerpoint/2010/main" val="783190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8" r:id="rId4"/>
    <p:sldLayoutId id="2147483651" r:id="rId5"/>
    <p:sldLayoutId id="2147483656" r:id="rId6"/>
  </p:sldLayoutIdLst>
  <p:hf hdr="0" dt="0"/>
  <p:txStyles>
    <p:titleStyle>
      <a:lvl1pPr algn="l" defTabSz="914400" rtl="0" eaLnBrk="1" latinLnBrk="0" hangingPunct="1">
        <a:lnSpc>
          <a:spcPct val="90000"/>
        </a:lnSpc>
        <a:spcBef>
          <a:spcPct val="0"/>
        </a:spcBef>
        <a:buNone/>
        <a:defRPr sz="4400" kern="1200">
          <a:solidFill>
            <a:srgbClr val="047C97"/>
          </a:solidFill>
          <a:latin typeface="Open Sans bold" panose="020B0806030504020204" pitchFamily="34" charset="0"/>
          <a:ea typeface="Open Sans bold" panose="020B0806030504020204" pitchFamily="34" charset="0"/>
          <a:cs typeface="Open Sans bold" panose="020B08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58AA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58AA2"/>
          </a:solidFill>
          <a:latin typeface="Open Sans Semibold" panose="020B0706030804020204" pitchFamily="34" charset="0"/>
          <a:ea typeface="Open Sans Semibold" panose="020B0706030804020204" pitchFamily="34" charset="0"/>
          <a:cs typeface="Open Sans Semibold" panose="020B07060308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58AA2"/>
          </a:solidFill>
          <a:latin typeface="Open Sans Semibold" panose="020B0706030804020204" pitchFamily="34" charset="0"/>
          <a:ea typeface="Open Sans Semibold" panose="020B0706030804020204" pitchFamily="34" charset="0"/>
          <a:cs typeface="Open Sans Semibold" panose="020B07060308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58AA2"/>
          </a:solidFill>
          <a:latin typeface="Open Sans Semibold" panose="020B0706030804020204" pitchFamily="34" charset="0"/>
          <a:ea typeface="Open Sans Semibold" panose="020B0706030804020204" pitchFamily="34" charset="0"/>
          <a:cs typeface="Open Sans Semibold" panose="020B07060308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58AA2"/>
          </a:solidFill>
          <a:latin typeface="Open Sans Semibold" panose="020B0706030804020204" pitchFamily="34" charset="0"/>
          <a:ea typeface="Open Sans Semibold" panose="020B0706030804020204" pitchFamily="34" charset="0"/>
          <a:cs typeface="Open Sans Semibold" panose="020B07060308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History of Office 365 and Microsoft 365</a:t>
            </a:r>
          </a:p>
        </p:txBody>
      </p:sp>
      <p:sp>
        <p:nvSpPr>
          <p:cNvPr id="3" name="Subtitle 2"/>
          <p:cNvSpPr>
            <a:spLocks noGrp="1"/>
          </p:cNvSpPr>
          <p:nvPr>
            <p:ph type="subTitle" idx="1"/>
          </p:nvPr>
        </p:nvSpPr>
        <p:spPr>
          <a:xfrm>
            <a:off x="1182849" y="5605365"/>
            <a:ext cx="9865452" cy="753490"/>
          </a:xfrm>
        </p:spPr>
        <p:txBody>
          <a:bodyPr>
            <a:normAutofit/>
          </a:bodyPr>
          <a:lstStyle/>
          <a:p>
            <a:r>
              <a:rPr lang="en-US" dirty="0"/>
              <a:t>M365 – MS 100</a:t>
            </a:r>
          </a:p>
        </p:txBody>
      </p:sp>
    </p:spTree>
    <p:extLst>
      <p:ext uri="{BB962C8B-B14F-4D97-AF65-F5344CB8AC3E}">
        <p14:creationId xmlns:p14="http://schemas.microsoft.com/office/powerpoint/2010/main" val="97776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FD47BF-6BDE-4D46-91C7-FE1825558EBE}"/>
              </a:ext>
            </a:extLst>
          </p:cNvPr>
          <p:cNvSpPr>
            <a:spLocks noGrp="1"/>
          </p:cNvSpPr>
          <p:nvPr>
            <p:ph idx="1"/>
          </p:nvPr>
        </p:nvSpPr>
        <p:spPr/>
        <p:txBody>
          <a:bodyPr/>
          <a:lstStyle/>
          <a:p>
            <a:r>
              <a:rPr lang="en-IN" dirty="0"/>
              <a:t>History of Office 365 and Microsoft 365 </a:t>
            </a:r>
            <a:endParaRPr lang="en-GB" dirty="0"/>
          </a:p>
        </p:txBody>
      </p:sp>
      <p:sp>
        <p:nvSpPr>
          <p:cNvPr id="3" name="Slide Number Placeholder 2">
            <a:extLst>
              <a:ext uri="{FF2B5EF4-FFF2-40B4-BE49-F238E27FC236}">
                <a16:creationId xmlns:a16="http://schemas.microsoft.com/office/drawing/2014/main" id="{72A170E7-D45C-4F36-81D0-BC417F8F38D6}"/>
              </a:ext>
            </a:extLst>
          </p:cNvPr>
          <p:cNvSpPr>
            <a:spLocks noGrp="1"/>
          </p:cNvSpPr>
          <p:nvPr>
            <p:ph type="sldNum" sz="quarter" idx="12"/>
          </p:nvPr>
        </p:nvSpPr>
        <p:spPr/>
        <p:txBody>
          <a:bodyPr/>
          <a:lstStyle/>
          <a:p>
            <a:fld id="{F127EC56-7966-4E48-AB89-DD4065B0B53A}" type="slidenum">
              <a:rPr lang="en-US" smtClean="0"/>
              <a:t>2</a:t>
            </a:fld>
            <a:endParaRPr lang="en-US"/>
          </a:p>
        </p:txBody>
      </p:sp>
      <p:sp>
        <p:nvSpPr>
          <p:cNvPr id="5" name="Title 4">
            <a:extLst>
              <a:ext uri="{FF2B5EF4-FFF2-40B4-BE49-F238E27FC236}">
                <a16:creationId xmlns:a16="http://schemas.microsoft.com/office/drawing/2014/main" id="{7E2504CE-48C4-4B06-8851-98AAC5080D27}"/>
              </a:ext>
            </a:extLst>
          </p:cNvPr>
          <p:cNvSpPr>
            <a:spLocks noGrp="1"/>
          </p:cNvSpPr>
          <p:nvPr>
            <p:ph type="title"/>
          </p:nvPr>
        </p:nvSpPr>
        <p:spPr/>
        <p:txBody>
          <a:bodyPr/>
          <a:lstStyle/>
          <a:p>
            <a:r>
              <a:rPr lang="en-IN" dirty="0"/>
              <a:t>Topics</a:t>
            </a:r>
            <a:endParaRPr lang="en-GB" dirty="0"/>
          </a:p>
        </p:txBody>
      </p:sp>
    </p:spTree>
    <p:extLst>
      <p:ext uri="{BB962C8B-B14F-4D97-AF65-F5344CB8AC3E}">
        <p14:creationId xmlns:p14="http://schemas.microsoft.com/office/powerpoint/2010/main" val="76609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7B8A583-3372-4047-9EE9-DC38B9446960}"/>
              </a:ext>
            </a:extLst>
          </p:cNvPr>
          <p:cNvSpPr>
            <a:spLocks noGrp="1"/>
          </p:cNvSpPr>
          <p:nvPr>
            <p:ph type="title"/>
          </p:nvPr>
        </p:nvSpPr>
        <p:spPr>
          <a:xfrm>
            <a:off x="841248" y="256032"/>
            <a:ext cx="10506456" cy="1014984"/>
          </a:xfrm>
        </p:spPr>
        <p:txBody>
          <a:bodyPr anchor="b">
            <a:normAutofit/>
          </a:bodyPr>
          <a:lstStyle/>
          <a:p>
            <a:r>
              <a:rPr lang="en-IN"/>
              <a:t>History</a:t>
            </a:r>
            <a:endParaRPr lang="en-GB" dirty="0"/>
          </a:p>
        </p:txBody>
      </p:sp>
      <p:sp>
        <p:nvSpPr>
          <p:cNvPr id="17"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lide Number Placeholder 2">
            <a:extLst>
              <a:ext uri="{FF2B5EF4-FFF2-40B4-BE49-F238E27FC236}">
                <a16:creationId xmlns:a16="http://schemas.microsoft.com/office/drawing/2014/main" id="{3F4293BD-2CBE-43F7-A4CB-ADE0874D1426}"/>
              </a:ext>
            </a:extLst>
          </p:cNvPr>
          <p:cNvSpPr>
            <a:spLocks noGrp="1"/>
          </p:cNvSpPr>
          <p:nvPr>
            <p:ph type="sldNum" sz="quarter" idx="12"/>
          </p:nvPr>
        </p:nvSpPr>
        <p:spPr>
          <a:xfrm>
            <a:off x="8873254" y="6356350"/>
            <a:ext cx="2477498" cy="365125"/>
          </a:xfrm>
        </p:spPr>
        <p:txBody>
          <a:bodyPr>
            <a:normAutofit/>
          </a:bodyPr>
          <a:lstStyle/>
          <a:p>
            <a:pPr>
              <a:spcAft>
                <a:spcPts val="600"/>
              </a:spcAft>
            </a:pPr>
            <a:fld id="{F127EC56-7966-4E48-AB89-DD4065B0B53A}"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graphicFrame>
        <p:nvGraphicFramePr>
          <p:cNvPr id="20" name="Content Placeholder 1">
            <a:extLst>
              <a:ext uri="{FF2B5EF4-FFF2-40B4-BE49-F238E27FC236}">
                <a16:creationId xmlns:a16="http://schemas.microsoft.com/office/drawing/2014/main" id="{CDBD32DC-F779-4E7F-95FA-F0633BF12823}"/>
              </a:ext>
            </a:extLst>
          </p:cNvPr>
          <p:cNvGraphicFramePr>
            <a:graphicFrameLocks noGrp="1"/>
          </p:cNvGraphicFramePr>
          <p:nvPr>
            <p:ph idx="1"/>
            <p:extLst>
              <p:ext uri="{D42A27DB-BD31-4B8C-83A1-F6EECF244321}">
                <p14:modId xmlns:p14="http://schemas.microsoft.com/office/powerpoint/2010/main" val="197352344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22">
            <a:extLst>
              <a:ext uri="{FF2B5EF4-FFF2-40B4-BE49-F238E27FC236}">
                <a16:creationId xmlns:a16="http://schemas.microsoft.com/office/drawing/2014/main" id="{B840469E-F61D-4F44-B29F-F52F825D6ED7}"/>
              </a:ext>
            </a:extLst>
          </p:cNvPr>
          <p:cNvPicPr>
            <a:picLocks noChangeAspect="1"/>
          </p:cNvPicPr>
          <p:nvPr/>
        </p:nvPicPr>
        <p:blipFill>
          <a:blip r:embed="rId7"/>
          <a:stretch>
            <a:fillRect/>
          </a:stretch>
        </p:blipFill>
        <p:spPr>
          <a:xfrm>
            <a:off x="245919" y="6075339"/>
            <a:ext cx="1028699" cy="665968"/>
          </a:xfrm>
          <a:prstGeom prst="rect">
            <a:avLst/>
          </a:prstGeom>
        </p:spPr>
      </p:pic>
    </p:spTree>
    <p:extLst>
      <p:ext uri="{BB962C8B-B14F-4D97-AF65-F5344CB8AC3E}">
        <p14:creationId xmlns:p14="http://schemas.microsoft.com/office/powerpoint/2010/main" val="321149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127EC56-7966-4E48-AB89-DD4065B0B53A}" type="slidenum">
              <a:rPr lang="en-US" smtClean="0"/>
              <a:t>4</a:t>
            </a:fld>
            <a:endParaRPr lang="en-US"/>
          </a:p>
        </p:txBody>
      </p:sp>
      <p:sp>
        <p:nvSpPr>
          <p:cNvPr id="2" name="Content Placeholder 1"/>
          <p:cNvSpPr>
            <a:spLocks noGrp="1"/>
          </p:cNvSpPr>
          <p:nvPr>
            <p:ph type="body" idx="1"/>
          </p:nvPr>
        </p:nvSpPr>
        <p:spPr/>
        <p:txBody>
          <a:bodyPr>
            <a:normAutofit fontScale="55000" lnSpcReduction="20000"/>
          </a:bodyPr>
          <a:lstStyle/>
          <a:p>
            <a:pPr marL="457200" lvl="1" indent="0" algn="ctr" fontAlgn="base">
              <a:buNone/>
            </a:pPr>
            <a:endParaRPr lang="en-GB" sz="14400" dirty="0">
              <a:solidFill>
                <a:schemeClr val="bg1"/>
              </a:solidFill>
            </a:endParaRPr>
          </a:p>
        </p:txBody>
      </p:sp>
      <p:sp>
        <p:nvSpPr>
          <p:cNvPr id="6" name="Title 5">
            <a:extLst>
              <a:ext uri="{FF2B5EF4-FFF2-40B4-BE49-F238E27FC236}">
                <a16:creationId xmlns:a16="http://schemas.microsoft.com/office/drawing/2014/main" id="{F2CA59E4-A911-411C-AB99-6187E5170647}"/>
              </a:ext>
            </a:extLst>
          </p:cNvPr>
          <p:cNvSpPr>
            <a:spLocks noGrp="1"/>
          </p:cNvSpPr>
          <p:nvPr>
            <p:ph type="title"/>
          </p:nvPr>
        </p:nvSpPr>
        <p:spPr>
          <a:xfrm>
            <a:off x="908050" y="210389"/>
            <a:ext cx="10515600" cy="1062192"/>
          </a:xfrm>
        </p:spPr>
        <p:txBody>
          <a:bodyPr/>
          <a:lstStyle/>
          <a:p>
            <a:r>
              <a:rPr lang="en-IN" dirty="0"/>
              <a:t>Summary</a:t>
            </a:r>
            <a:endParaRPr lang="en-GB" dirty="0"/>
          </a:p>
        </p:txBody>
      </p:sp>
      <p:sp>
        <p:nvSpPr>
          <p:cNvPr id="8" name="TextBox 7">
            <a:extLst>
              <a:ext uri="{FF2B5EF4-FFF2-40B4-BE49-F238E27FC236}">
                <a16:creationId xmlns:a16="http://schemas.microsoft.com/office/drawing/2014/main" id="{1DE88F7A-E2BC-4E58-99F3-29D8237FDE4F}"/>
              </a:ext>
            </a:extLst>
          </p:cNvPr>
          <p:cNvSpPr txBox="1"/>
          <p:nvPr/>
        </p:nvSpPr>
        <p:spPr>
          <a:xfrm>
            <a:off x="2827867" y="1591733"/>
            <a:ext cx="6544733" cy="646331"/>
          </a:xfrm>
          <a:prstGeom prst="rect">
            <a:avLst/>
          </a:prstGeom>
          <a:noFill/>
        </p:spPr>
        <p:txBody>
          <a:bodyPr wrap="square" rtlCol="0">
            <a:spAutoFit/>
          </a:bodyPr>
          <a:lstStyle/>
          <a:p>
            <a:r>
              <a:rPr lang="en-IN"/>
              <a:t>History </a:t>
            </a:r>
            <a:r>
              <a:rPr lang="en-IN" dirty="0"/>
              <a:t>of Office 365 and Microsoft 365 </a:t>
            </a:r>
            <a:endParaRPr lang="en-GB" dirty="0"/>
          </a:p>
          <a:p>
            <a:endParaRPr lang="en-GB" dirty="0"/>
          </a:p>
        </p:txBody>
      </p:sp>
    </p:spTree>
    <p:extLst>
      <p:ext uri="{BB962C8B-B14F-4D97-AF65-F5344CB8AC3E}">
        <p14:creationId xmlns:p14="http://schemas.microsoft.com/office/powerpoint/2010/main" val="548111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13723</TotalTime>
  <Words>69</Words>
  <Application>Microsoft Office PowerPoint</Application>
  <PresentationFormat>Widescreen</PresentationFormat>
  <Paragraphs>26</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Open Sans bold</vt:lpstr>
      <vt:lpstr>Open Sans Semibold</vt:lpstr>
      <vt:lpstr>Office Theme</vt:lpstr>
      <vt:lpstr>History of Office 365 and Microsoft 365</vt:lpstr>
      <vt:lpstr>Topics</vt:lpstr>
      <vt:lpstr>History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Alex023</dc:creator>
  <cp:lastModifiedBy>itpro guide</cp:lastModifiedBy>
  <cp:revision>276</cp:revision>
  <dcterms:created xsi:type="dcterms:W3CDTF">2017-03-27T12:26:01Z</dcterms:created>
  <dcterms:modified xsi:type="dcterms:W3CDTF">2020-08-15T05:27:03Z</dcterms:modified>
</cp:coreProperties>
</file>