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60" r:id="rId5"/>
    <p:sldId id="261" r:id="rId6"/>
    <p:sldId id="263" r:id="rId7"/>
    <p:sldId id="264" r:id="rId8"/>
    <p:sldId id="265" r:id="rId9"/>
    <p:sldId id="262" r:id="rId10"/>
    <p:sldId id="25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D8A"/>
    <a:srgbClr val="00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6E76629-84C3-465C-8D94-B9798DFD97E4}" v="14" dt="2020-09-12T09:08:11.9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4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tpro guide" userId="1535074a45cce87e" providerId="LiveId" clId="{E6E76629-84C3-465C-8D94-B9798DFD97E4}"/>
    <pc:docChg chg="custSel addSld delSld modSld">
      <pc:chgData name="itpro guide" userId="1535074a45cce87e" providerId="LiveId" clId="{E6E76629-84C3-465C-8D94-B9798DFD97E4}" dt="2020-09-12T09:09:39.738" v="1430" actId="1076"/>
      <pc:docMkLst>
        <pc:docMk/>
      </pc:docMkLst>
      <pc:sldChg chg="addSp modSp new mod">
        <pc:chgData name="itpro guide" userId="1535074a45cce87e" providerId="LiveId" clId="{E6E76629-84C3-465C-8D94-B9798DFD97E4}" dt="2020-09-12T07:21:00.039" v="311" actId="1076"/>
        <pc:sldMkLst>
          <pc:docMk/>
          <pc:sldMk cId="3858308312" sldId="256"/>
        </pc:sldMkLst>
        <pc:spChg chg="mod">
          <ac:chgData name="itpro guide" userId="1535074a45cce87e" providerId="LiveId" clId="{E6E76629-84C3-465C-8D94-B9798DFD97E4}" dt="2020-09-12T07:15:26.574" v="132" actId="20577"/>
          <ac:spMkLst>
            <pc:docMk/>
            <pc:sldMk cId="3858308312" sldId="256"/>
            <ac:spMk id="2" creationId="{B572BB65-09FC-4DCA-8429-4F3389620A62}"/>
          </ac:spMkLst>
        </pc:spChg>
        <pc:spChg chg="mod">
          <ac:chgData name="itpro guide" userId="1535074a45cce87e" providerId="LiveId" clId="{E6E76629-84C3-465C-8D94-B9798DFD97E4}" dt="2020-09-12T07:13:51.854" v="130" actId="1076"/>
          <ac:spMkLst>
            <pc:docMk/>
            <pc:sldMk cId="3858308312" sldId="256"/>
            <ac:spMk id="3" creationId="{B5EA197B-4B6A-413B-9E70-271EF8BF8FDB}"/>
          </ac:spMkLst>
        </pc:spChg>
        <pc:spChg chg="add mod">
          <ac:chgData name="itpro guide" userId="1535074a45cce87e" providerId="LiveId" clId="{E6E76629-84C3-465C-8D94-B9798DFD97E4}" dt="2020-09-12T07:13:50.048" v="129" actId="1076"/>
          <ac:spMkLst>
            <pc:docMk/>
            <pc:sldMk cId="3858308312" sldId="256"/>
            <ac:spMk id="6" creationId="{0C4F0092-6224-470C-AC46-917263237843}"/>
          </ac:spMkLst>
        </pc:spChg>
        <pc:picChg chg="add mod">
          <ac:chgData name="itpro guide" userId="1535074a45cce87e" providerId="LiveId" clId="{E6E76629-84C3-465C-8D94-B9798DFD97E4}" dt="2020-09-12T07:21:00.039" v="311" actId="1076"/>
          <ac:picMkLst>
            <pc:docMk/>
            <pc:sldMk cId="3858308312" sldId="256"/>
            <ac:picMk id="5" creationId="{EC35401D-68C3-45DD-946C-C4DED59215ED}"/>
          </ac:picMkLst>
        </pc:picChg>
      </pc:sldChg>
      <pc:sldChg chg="addSp delSp modSp add mod">
        <pc:chgData name="itpro guide" userId="1535074a45cce87e" providerId="LiveId" clId="{E6E76629-84C3-465C-8D94-B9798DFD97E4}" dt="2020-09-12T07:20:53.462" v="310" actId="1076"/>
        <pc:sldMkLst>
          <pc:docMk/>
          <pc:sldMk cId="887927117" sldId="257"/>
        </pc:sldMkLst>
        <pc:spChg chg="mod">
          <ac:chgData name="itpro guide" userId="1535074a45cce87e" providerId="LiveId" clId="{E6E76629-84C3-465C-8D94-B9798DFD97E4}" dt="2020-09-12T07:20:40.819" v="308" actId="1076"/>
          <ac:spMkLst>
            <pc:docMk/>
            <pc:sldMk cId="887927117" sldId="257"/>
            <ac:spMk id="2" creationId="{B572BB65-09FC-4DCA-8429-4F3389620A62}"/>
          </ac:spMkLst>
        </pc:spChg>
        <pc:spChg chg="del">
          <ac:chgData name="itpro guide" userId="1535074a45cce87e" providerId="LiveId" clId="{E6E76629-84C3-465C-8D94-B9798DFD97E4}" dt="2020-09-12T07:20:12.012" v="305" actId="478"/>
          <ac:spMkLst>
            <pc:docMk/>
            <pc:sldMk cId="887927117" sldId="257"/>
            <ac:spMk id="3" creationId="{B5EA197B-4B6A-413B-9E70-271EF8BF8FDB}"/>
          </ac:spMkLst>
        </pc:spChg>
        <pc:spChg chg="mod">
          <ac:chgData name="itpro guide" userId="1535074a45cce87e" providerId="LiveId" clId="{E6E76629-84C3-465C-8D94-B9798DFD97E4}" dt="2020-09-12T07:20:40.819" v="308" actId="1076"/>
          <ac:spMkLst>
            <pc:docMk/>
            <pc:sldMk cId="887927117" sldId="257"/>
            <ac:spMk id="6" creationId="{0C4F0092-6224-470C-AC46-917263237843}"/>
          </ac:spMkLst>
        </pc:spChg>
        <pc:spChg chg="add del mod">
          <ac:chgData name="itpro guide" userId="1535074a45cce87e" providerId="LiveId" clId="{E6E76629-84C3-465C-8D94-B9798DFD97E4}" dt="2020-09-12T07:20:16.967" v="306" actId="478"/>
          <ac:spMkLst>
            <pc:docMk/>
            <pc:sldMk cId="887927117" sldId="257"/>
            <ac:spMk id="7" creationId="{DD4F130A-CB5B-48C4-B046-7E8460F72C26}"/>
          </ac:spMkLst>
        </pc:spChg>
        <pc:picChg chg="mod">
          <ac:chgData name="itpro guide" userId="1535074a45cce87e" providerId="LiveId" clId="{E6E76629-84C3-465C-8D94-B9798DFD97E4}" dt="2020-09-12T07:20:53.462" v="310" actId="1076"/>
          <ac:picMkLst>
            <pc:docMk/>
            <pc:sldMk cId="887927117" sldId="257"/>
            <ac:picMk id="5" creationId="{EC35401D-68C3-45DD-946C-C4DED59215ED}"/>
          </ac:picMkLst>
        </pc:picChg>
      </pc:sldChg>
      <pc:sldChg chg="new">
        <pc:chgData name="itpro guide" userId="1535074a45cce87e" providerId="LiveId" clId="{E6E76629-84C3-465C-8D94-B9798DFD97E4}" dt="2020-09-12T07:23:56.427" v="312" actId="680"/>
        <pc:sldMkLst>
          <pc:docMk/>
          <pc:sldMk cId="1954148111" sldId="258"/>
        </pc:sldMkLst>
      </pc:sldChg>
      <pc:sldChg chg="addSp delSp modSp add del mod">
        <pc:chgData name="itpro guide" userId="1535074a45cce87e" providerId="LiveId" clId="{E6E76629-84C3-465C-8D94-B9798DFD97E4}" dt="2020-09-12T08:54:59.154" v="1232" actId="47"/>
        <pc:sldMkLst>
          <pc:docMk/>
          <pc:sldMk cId="1818281966" sldId="259"/>
        </pc:sldMkLst>
        <pc:spChg chg="del mod">
          <ac:chgData name="itpro guide" userId="1535074a45cce87e" providerId="LiveId" clId="{E6E76629-84C3-465C-8D94-B9798DFD97E4}" dt="2020-09-12T07:30:05.794" v="317" actId="478"/>
          <ac:spMkLst>
            <pc:docMk/>
            <pc:sldMk cId="1818281966" sldId="259"/>
            <ac:spMk id="2" creationId="{B572BB65-09FC-4DCA-8429-4F3389620A62}"/>
          </ac:spMkLst>
        </pc:spChg>
        <pc:spChg chg="add del mod">
          <ac:chgData name="itpro guide" userId="1535074a45cce87e" providerId="LiveId" clId="{E6E76629-84C3-465C-8D94-B9798DFD97E4}" dt="2020-09-12T07:30:08.250" v="318" actId="478"/>
          <ac:spMkLst>
            <pc:docMk/>
            <pc:sldMk cId="1818281966" sldId="259"/>
            <ac:spMk id="4" creationId="{F72DEC63-E152-46D2-A014-91FB4F473824}"/>
          </ac:spMkLst>
        </pc:spChg>
        <pc:spChg chg="del">
          <ac:chgData name="itpro guide" userId="1535074a45cce87e" providerId="LiveId" clId="{E6E76629-84C3-465C-8D94-B9798DFD97E4}" dt="2020-09-12T07:30:04.200" v="316" actId="478"/>
          <ac:spMkLst>
            <pc:docMk/>
            <pc:sldMk cId="1818281966" sldId="259"/>
            <ac:spMk id="6" creationId="{0C4F0092-6224-470C-AC46-917263237843}"/>
          </ac:spMkLst>
        </pc:spChg>
        <pc:spChg chg="add mod">
          <ac:chgData name="itpro guide" userId="1535074a45cce87e" providerId="LiveId" clId="{E6E76629-84C3-465C-8D94-B9798DFD97E4}" dt="2020-09-12T07:30:26.041" v="324" actId="1076"/>
          <ac:spMkLst>
            <pc:docMk/>
            <pc:sldMk cId="1818281966" sldId="259"/>
            <ac:spMk id="8" creationId="{96AC4A6D-DE39-45F3-99F1-727277A85B46}"/>
          </ac:spMkLst>
        </pc:spChg>
        <pc:spChg chg="add mod">
          <ac:chgData name="itpro guide" userId="1535074a45cce87e" providerId="LiveId" clId="{E6E76629-84C3-465C-8D94-B9798DFD97E4}" dt="2020-09-12T07:30:26.041" v="324" actId="1076"/>
          <ac:spMkLst>
            <pc:docMk/>
            <pc:sldMk cId="1818281966" sldId="259"/>
            <ac:spMk id="10" creationId="{9278AA08-6F8E-4BEF-AD9B-6543839DC2C9}"/>
          </ac:spMkLst>
        </pc:spChg>
        <pc:spChg chg="add mod">
          <ac:chgData name="itpro guide" userId="1535074a45cce87e" providerId="LiveId" clId="{E6E76629-84C3-465C-8D94-B9798DFD97E4}" dt="2020-09-12T07:30:26.041" v="324" actId="1076"/>
          <ac:spMkLst>
            <pc:docMk/>
            <pc:sldMk cId="1818281966" sldId="259"/>
            <ac:spMk id="12" creationId="{AC28AE4E-F2F4-4B6C-87B7-66C34B7EF717}"/>
          </ac:spMkLst>
        </pc:spChg>
        <pc:spChg chg="add mod">
          <ac:chgData name="itpro guide" userId="1535074a45cce87e" providerId="LiveId" clId="{E6E76629-84C3-465C-8D94-B9798DFD97E4}" dt="2020-09-12T07:30:26.041" v="324" actId="1076"/>
          <ac:spMkLst>
            <pc:docMk/>
            <pc:sldMk cId="1818281966" sldId="259"/>
            <ac:spMk id="14" creationId="{D4725DF9-A337-4ACE-ACC9-D38C9F930212}"/>
          </ac:spMkLst>
        </pc:spChg>
        <pc:spChg chg="add mod">
          <ac:chgData name="itpro guide" userId="1535074a45cce87e" providerId="LiveId" clId="{E6E76629-84C3-465C-8D94-B9798DFD97E4}" dt="2020-09-12T07:30:26.041" v="324" actId="1076"/>
          <ac:spMkLst>
            <pc:docMk/>
            <pc:sldMk cId="1818281966" sldId="259"/>
            <ac:spMk id="16" creationId="{BE56F991-B46B-401E-970E-FAF7F7462EE1}"/>
          </ac:spMkLst>
        </pc:spChg>
        <pc:spChg chg="add mod">
          <ac:chgData name="itpro guide" userId="1535074a45cce87e" providerId="LiveId" clId="{E6E76629-84C3-465C-8D94-B9798DFD97E4}" dt="2020-09-12T07:30:26.041" v="324" actId="1076"/>
          <ac:spMkLst>
            <pc:docMk/>
            <pc:sldMk cId="1818281966" sldId="259"/>
            <ac:spMk id="18" creationId="{D65DA53B-8B36-4BDB-A24B-55B69191BACE}"/>
          </ac:spMkLst>
        </pc:spChg>
        <pc:spChg chg="add del mod">
          <ac:chgData name="itpro guide" userId="1535074a45cce87e" providerId="LiveId" clId="{E6E76629-84C3-465C-8D94-B9798DFD97E4}" dt="2020-09-12T07:31:41.774" v="339" actId="478"/>
          <ac:spMkLst>
            <pc:docMk/>
            <pc:sldMk cId="1818281966" sldId="259"/>
            <ac:spMk id="19" creationId="{F821A939-9D3E-4748-AED2-0101FE19E392}"/>
          </ac:spMkLst>
        </pc:spChg>
        <pc:spChg chg="add del mod">
          <ac:chgData name="itpro guide" userId="1535074a45cce87e" providerId="LiveId" clId="{E6E76629-84C3-465C-8D94-B9798DFD97E4}" dt="2020-09-12T07:32:02.944" v="344" actId="478"/>
          <ac:spMkLst>
            <pc:docMk/>
            <pc:sldMk cId="1818281966" sldId="259"/>
            <ac:spMk id="20" creationId="{61BE816D-501B-4D9A-A709-ACE7B683DD43}"/>
          </ac:spMkLst>
        </pc:spChg>
        <pc:picChg chg="mod">
          <ac:chgData name="itpro guide" userId="1535074a45cce87e" providerId="LiveId" clId="{E6E76629-84C3-465C-8D94-B9798DFD97E4}" dt="2020-09-12T07:30:19.272" v="323" actId="1076"/>
          <ac:picMkLst>
            <pc:docMk/>
            <pc:sldMk cId="1818281966" sldId="259"/>
            <ac:picMk id="5" creationId="{EC35401D-68C3-45DD-946C-C4DED59215ED}"/>
          </ac:picMkLst>
        </pc:picChg>
      </pc:sldChg>
      <pc:sldChg chg="addSp delSp modSp add mod">
        <pc:chgData name="itpro guide" userId="1535074a45cce87e" providerId="LiveId" clId="{E6E76629-84C3-465C-8D94-B9798DFD97E4}" dt="2020-09-12T07:42:27.410" v="997" actId="113"/>
        <pc:sldMkLst>
          <pc:docMk/>
          <pc:sldMk cId="3632118137" sldId="260"/>
        </pc:sldMkLst>
        <pc:spChg chg="del mod">
          <ac:chgData name="itpro guide" userId="1535074a45cce87e" providerId="LiveId" clId="{E6E76629-84C3-465C-8D94-B9798DFD97E4}" dt="2020-09-12T07:38:02.447" v="543" actId="478"/>
          <ac:spMkLst>
            <pc:docMk/>
            <pc:sldMk cId="3632118137" sldId="260"/>
            <ac:spMk id="2" creationId="{B572BB65-09FC-4DCA-8429-4F3389620A62}"/>
          </ac:spMkLst>
        </pc:spChg>
        <pc:spChg chg="add del mod">
          <ac:chgData name="itpro guide" userId="1535074a45cce87e" providerId="LiveId" clId="{E6E76629-84C3-465C-8D94-B9798DFD97E4}" dt="2020-09-12T07:38:05.482" v="544" actId="478"/>
          <ac:spMkLst>
            <pc:docMk/>
            <pc:sldMk cId="3632118137" sldId="260"/>
            <ac:spMk id="4" creationId="{17AA480E-1195-46D8-8641-A082E78D4A20}"/>
          </ac:spMkLst>
        </pc:spChg>
        <pc:spChg chg="mod">
          <ac:chgData name="itpro guide" userId="1535074a45cce87e" providerId="LiveId" clId="{E6E76629-84C3-465C-8D94-B9798DFD97E4}" dt="2020-09-12T07:42:27.410" v="997" actId="113"/>
          <ac:spMkLst>
            <pc:docMk/>
            <pc:sldMk cId="3632118137" sldId="260"/>
            <ac:spMk id="6" creationId="{0C4F0092-6224-470C-AC46-917263237843}"/>
          </ac:spMkLst>
        </pc:spChg>
        <pc:spChg chg="add mod">
          <ac:chgData name="itpro guide" userId="1535074a45cce87e" providerId="LiveId" clId="{E6E76629-84C3-465C-8D94-B9798DFD97E4}" dt="2020-09-12T07:40:48.469" v="881" actId="1076"/>
          <ac:spMkLst>
            <pc:docMk/>
            <pc:sldMk cId="3632118137" sldId="260"/>
            <ac:spMk id="7" creationId="{ECACE070-5ACA-4DCD-8E11-CA145BBF3D05}"/>
          </ac:spMkLst>
        </pc:spChg>
        <pc:picChg chg="mod">
          <ac:chgData name="itpro guide" userId="1535074a45cce87e" providerId="LiveId" clId="{E6E76629-84C3-465C-8D94-B9798DFD97E4}" dt="2020-09-12T07:39:54.851" v="857" actId="1076"/>
          <ac:picMkLst>
            <pc:docMk/>
            <pc:sldMk cId="3632118137" sldId="260"/>
            <ac:picMk id="5" creationId="{EC35401D-68C3-45DD-946C-C4DED59215ED}"/>
          </ac:picMkLst>
        </pc:picChg>
      </pc:sldChg>
      <pc:sldChg chg="modSp add mod">
        <pc:chgData name="itpro guide" userId="1535074a45cce87e" providerId="LiveId" clId="{E6E76629-84C3-465C-8D94-B9798DFD97E4}" dt="2020-09-12T07:41:40.209" v="988" actId="2710"/>
        <pc:sldMkLst>
          <pc:docMk/>
          <pc:sldMk cId="1799982695" sldId="261"/>
        </pc:sldMkLst>
        <pc:spChg chg="mod">
          <ac:chgData name="itpro guide" userId="1535074a45cce87e" providerId="LiveId" clId="{E6E76629-84C3-465C-8D94-B9798DFD97E4}" dt="2020-09-12T07:41:40.209" v="988" actId="2710"/>
          <ac:spMkLst>
            <pc:docMk/>
            <pc:sldMk cId="1799982695" sldId="261"/>
            <ac:spMk id="6" creationId="{0C4F0092-6224-470C-AC46-917263237843}"/>
          </ac:spMkLst>
        </pc:spChg>
        <pc:spChg chg="mod">
          <ac:chgData name="itpro guide" userId="1535074a45cce87e" providerId="LiveId" clId="{E6E76629-84C3-465C-8D94-B9798DFD97E4}" dt="2020-09-12T07:41:35.976" v="987" actId="1076"/>
          <ac:spMkLst>
            <pc:docMk/>
            <pc:sldMk cId="1799982695" sldId="261"/>
            <ac:spMk id="7" creationId="{ECACE070-5ACA-4DCD-8E11-CA145BBF3D05}"/>
          </ac:spMkLst>
        </pc:spChg>
      </pc:sldChg>
      <pc:sldChg chg="new">
        <pc:chgData name="itpro guide" userId="1535074a45cce87e" providerId="LiveId" clId="{E6E76629-84C3-465C-8D94-B9798DFD97E4}" dt="2020-09-12T07:43:19.957" v="998" actId="680"/>
        <pc:sldMkLst>
          <pc:docMk/>
          <pc:sldMk cId="3028249870" sldId="262"/>
        </pc:sldMkLst>
      </pc:sldChg>
      <pc:sldChg chg="modSp add mod">
        <pc:chgData name="itpro guide" userId="1535074a45cce87e" providerId="LiveId" clId="{E6E76629-84C3-465C-8D94-B9798DFD97E4}" dt="2020-09-12T08:24:40.133" v="1206" actId="1076"/>
        <pc:sldMkLst>
          <pc:docMk/>
          <pc:sldMk cId="3118275578" sldId="263"/>
        </pc:sldMkLst>
        <pc:spChg chg="mod">
          <ac:chgData name="itpro guide" userId="1535074a45cce87e" providerId="LiveId" clId="{E6E76629-84C3-465C-8D94-B9798DFD97E4}" dt="2020-09-12T08:24:40.133" v="1206" actId="1076"/>
          <ac:spMkLst>
            <pc:docMk/>
            <pc:sldMk cId="3118275578" sldId="263"/>
            <ac:spMk id="6" creationId="{0C4F0092-6224-470C-AC46-917263237843}"/>
          </ac:spMkLst>
        </pc:spChg>
        <pc:spChg chg="mod">
          <ac:chgData name="itpro guide" userId="1535074a45cce87e" providerId="LiveId" clId="{E6E76629-84C3-465C-8D94-B9798DFD97E4}" dt="2020-09-12T07:43:38.236" v="1016" actId="20577"/>
          <ac:spMkLst>
            <pc:docMk/>
            <pc:sldMk cId="3118275578" sldId="263"/>
            <ac:spMk id="7" creationId="{ECACE070-5ACA-4DCD-8E11-CA145BBF3D05}"/>
          </ac:spMkLst>
        </pc:spChg>
      </pc:sldChg>
      <pc:sldChg chg="modSp add mod">
        <pc:chgData name="itpro guide" userId="1535074a45cce87e" providerId="LiveId" clId="{E6E76629-84C3-465C-8D94-B9798DFD97E4}" dt="2020-09-12T08:22:19.707" v="1160" actId="14100"/>
        <pc:sldMkLst>
          <pc:docMk/>
          <pc:sldMk cId="3751499516" sldId="264"/>
        </pc:sldMkLst>
        <pc:spChg chg="mod">
          <ac:chgData name="itpro guide" userId="1535074a45cce87e" providerId="LiveId" clId="{E6E76629-84C3-465C-8D94-B9798DFD97E4}" dt="2020-09-12T08:22:19.707" v="1160" actId="14100"/>
          <ac:spMkLst>
            <pc:docMk/>
            <pc:sldMk cId="3751499516" sldId="264"/>
            <ac:spMk id="6" creationId="{0C4F0092-6224-470C-AC46-917263237843}"/>
          </ac:spMkLst>
        </pc:spChg>
        <pc:spChg chg="mod">
          <ac:chgData name="itpro guide" userId="1535074a45cce87e" providerId="LiveId" clId="{E6E76629-84C3-465C-8D94-B9798DFD97E4}" dt="2020-09-12T08:18:54.440" v="1039" actId="313"/>
          <ac:spMkLst>
            <pc:docMk/>
            <pc:sldMk cId="3751499516" sldId="264"/>
            <ac:spMk id="7" creationId="{ECACE070-5ACA-4DCD-8E11-CA145BBF3D05}"/>
          </ac:spMkLst>
        </pc:spChg>
      </pc:sldChg>
      <pc:sldChg chg="delSp modSp add mod">
        <pc:chgData name="itpro guide" userId="1535074a45cce87e" providerId="LiveId" clId="{E6E76629-84C3-465C-8D94-B9798DFD97E4}" dt="2020-09-12T08:54:55.138" v="1231" actId="1076"/>
        <pc:sldMkLst>
          <pc:docMk/>
          <pc:sldMk cId="479795537" sldId="265"/>
        </pc:sldMkLst>
        <pc:spChg chg="del">
          <ac:chgData name="itpro guide" userId="1535074a45cce87e" providerId="LiveId" clId="{E6E76629-84C3-465C-8D94-B9798DFD97E4}" dt="2020-09-12T08:54:15.276" v="1207" actId="478"/>
          <ac:spMkLst>
            <pc:docMk/>
            <pc:sldMk cId="479795537" sldId="265"/>
            <ac:spMk id="6" creationId="{0C4F0092-6224-470C-AC46-917263237843}"/>
          </ac:spMkLst>
        </pc:spChg>
        <pc:spChg chg="mod">
          <ac:chgData name="itpro guide" userId="1535074a45cce87e" providerId="LiveId" clId="{E6E76629-84C3-465C-8D94-B9798DFD97E4}" dt="2020-09-12T08:54:51.675" v="1230" actId="14100"/>
          <ac:spMkLst>
            <pc:docMk/>
            <pc:sldMk cId="479795537" sldId="265"/>
            <ac:spMk id="7" creationId="{ECACE070-5ACA-4DCD-8E11-CA145BBF3D05}"/>
          </ac:spMkLst>
        </pc:spChg>
        <pc:picChg chg="mod">
          <ac:chgData name="itpro guide" userId="1535074a45cce87e" providerId="LiveId" clId="{E6E76629-84C3-465C-8D94-B9798DFD97E4}" dt="2020-09-12T08:54:55.138" v="1231" actId="1076"/>
          <ac:picMkLst>
            <pc:docMk/>
            <pc:sldMk cId="479795537" sldId="265"/>
            <ac:picMk id="5" creationId="{EC35401D-68C3-45DD-946C-C4DED59215ED}"/>
          </ac:picMkLst>
        </pc:picChg>
      </pc:sldChg>
      <pc:sldChg chg="addSp delSp modSp add mod">
        <pc:chgData name="itpro guide" userId="1535074a45cce87e" providerId="LiveId" clId="{E6E76629-84C3-465C-8D94-B9798DFD97E4}" dt="2020-09-12T09:09:39.738" v="1430" actId="1076"/>
        <pc:sldMkLst>
          <pc:docMk/>
          <pc:sldMk cId="2945195608" sldId="266"/>
        </pc:sldMkLst>
        <pc:spChg chg="mod">
          <ac:chgData name="itpro guide" userId="1535074a45cce87e" providerId="LiveId" clId="{E6E76629-84C3-465C-8D94-B9798DFD97E4}" dt="2020-09-12T09:01:39.899" v="1374" actId="14100"/>
          <ac:spMkLst>
            <pc:docMk/>
            <pc:sldMk cId="2945195608" sldId="266"/>
            <ac:spMk id="2" creationId="{B572BB65-09FC-4DCA-8429-4F3389620A62}"/>
          </ac:spMkLst>
        </pc:spChg>
        <pc:spChg chg="del">
          <ac:chgData name="itpro guide" userId="1535074a45cce87e" providerId="LiveId" clId="{E6E76629-84C3-465C-8D94-B9798DFD97E4}" dt="2020-09-12T09:00:52.064" v="1234" actId="478"/>
          <ac:spMkLst>
            <pc:docMk/>
            <pc:sldMk cId="2945195608" sldId="266"/>
            <ac:spMk id="6" creationId="{0C4F0092-6224-470C-AC46-917263237843}"/>
          </ac:spMkLst>
        </pc:spChg>
        <pc:spChg chg="add mod">
          <ac:chgData name="itpro guide" userId="1535074a45cce87e" providerId="LiveId" clId="{E6E76629-84C3-465C-8D94-B9798DFD97E4}" dt="2020-09-12T09:09:39.738" v="1430" actId="1076"/>
          <ac:spMkLst>
            <pc:docMk/>
            <pc:sldMk cId="2945195608" sldId="266"/>
            <ac:spMk id="7" creationId="{62C99D6A-9701-4B0A-8265-AFF203DDDDF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55127-9B6B-46FA-A185-B0FE1FF8BE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09B822-23E4-4609-A869-97748122DB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01A3C4-8C69-4AD3-9884-F7E5ACB2F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88FE0-5D4C-40CE-A9E9-300E0F6DF832}" type="datetimeFigureOut">
              <a:rPr lang="en-GB" smtClean="0"/>
              <a:t>12/09/2020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2428A8-E1A5-44E1-AB99-86E54E08D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223A5C-10C4-4921-AFF3-457104616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86CA6-D166-44C7-91D2-54C5081FE0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4347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DBB99-C3B0-46DA-976E-BD186988E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FBFE53-6AF8-4621-831E-40912ACBEF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1345DA-C83D-48B3-AF26-76DA9BB41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88FE0-5D4C-40CE-A9E9-300E0F6DF832}" type="datetimeFigureOut">
              <a:rPr lang="en-GB" smtClean="0"/>
              <a:t>12/09/2020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0E7834-E9ED-48C9-BDFD-67109519A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5DDF1D-BB6D-44C5-8D61-E4B221F86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86CA6-D166-44C7-91D2-54C5081FE0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0216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D9041B-20E5-4707-A5BB-A889AF3956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34BF29-C9C5-4221-B388-CFD93E87C4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B01A98-4D8F-4EA8-BCFB-473C595D7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88FE0-5D4C-40CE-A9E9-300E0F6DF832}" type="datetimeFigureOut">
              <a:rPr lang="en-GB" smtClean="0"/>
              <a:t>12/09/2020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48AEA6-25DC-492C-A1BD-2D6F7D46F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E49493-06C4-4BCC-804E-9D5BF1CDF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86CA6-D166-44C7-91D2-54C5081FE0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3760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1054A-3754-4D83-9692-FB6D21423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D451CF-7FE4-42EB-A033-83541C1542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4CE0FE-F18A-42FF-98EB-CA7492AFF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88FE0-5D4C-40CE-A9E9-300E0F6DF832}" type="datetimeFigureOut">
              <a:rPr lang="en-GB" smtClean="0"/>
              <a:t>12/09/2020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C84DE3-219C-4F71-BDA2-3D589F859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EB58E6-5C05-45BC-A51F-697ADA3BA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86CA6-D166-44C7-91D2-54C5081FE0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136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1A09A-42E9-4C70-B791-3FC93B7FC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AD8F96-6BA7-457B-AC23-B874514F37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CFF086-6109-4D6E-9737-081E0FEC4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88FE0-5D4C-40CE-A9E9-300E0F6DF832}" type="datetimeFigureOut">
              <a:rPr lang="en-GB" smtClean="0"/>
              <a:t>12/09/2020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22BACA-1AB6-44A7-B495-960ACCADE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A9EC52-76EF-421D-B75A-DCD3F0B8C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86CA6-D166-44C7-91D2-54C5081FE0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4948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835ED-5A5F-411C-A7D4-E8500BB0A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96DF3E-5314-4628-BECB-B14E4CD11B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573166-F8B5-4E8B-A2BC-3425F2259E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B8D798-1BA6-4A68-9271-630155142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88FE0-5D4C-40CE-A9E9-300E0F6DF832}" type="datetimeFigureOut">
              <a:rPr lang="en-GB" smtClean="0"/>
              <a:t>12/09/2020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C7C113-6A04-4241-91FD-E99D287AA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A0ADBC-A380-454C-A700-87BF14B74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86CA6-D166-44C7-91D2-54C5081FE0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568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893A8-25F7-47EC-B559-B3EA81AA5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F37100-6DDA-486B-8E5F-535FE2A99B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1BD597-B316-47D3-A11B-D44735D4D8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F8A081-028A-4559-B64D-2790875394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1BEA2D-E5F0-417D-82E3-481BDFCC98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956440-B2C3-4996-A6E6-54B1D1048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88FE0-5D4C-40CE-A9E9-300E0F6DF832}" type="datetimeFigureOut">
              <a:rPr lang="en-GB" smtClean="0"/>
              <a:t>12/09/2020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85F716-AA2F-4406-9BDB-76CA88E9D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694B32-25CE-4AFF-8984-E56CD4BD2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86CA6-D166-44C7-91D2-54C5081FE0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9613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A0C72-CE78-4FB3-BEB6-79D281AEF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1B3833-D037-46E7-81C0-9F27AD0E7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88FE0-5D4C-40CE-A9E9-300E0F6DF832}" type="datetimeFigureOut">
              <a:rPr lang="en-GB" smtClean="0"/>
              <a:t>12/09/2020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710D6C-77B6-427C-9414-5E5585B2B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7253F5-A41E-4542-9DED-1386E35BD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86CA6-D166-44C7-91D2-54C5081FE0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5808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BDB175-EC6C-4B0A-AF9C-E86C70B8C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88FE0-5D4C-40CE-A9E9-300E0F6DF832}" type="datetimeFigureOut">
              <a:rPr lang="en-GB" smtClean="0"/>
              <a:t>12/09/2020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86CEF9-ACDA-4C67-B97A-4FA17959C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6D0B61-679D-4D89-BDEA-7B3B08A8C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86CA6-D166-44C7-91D2-54C5081FE0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6993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8880D-A3E3-4685-B001-63B1C9025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59677B-BC40-48B2-99D8-E86FCC6F92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18E307-75CA-4D2E-9AAA-5599E11254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4930D3-465B-4079-9F7B-D988C7015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88FE0-5D4C-40CE-A9E9-300E0F6DF832}" type="datetimeFigureOut">
              <a:rPr lang="en-GB" smtClean="0"/>
              <a:t>12/09/2020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61D8E7-08A8-4A02-9B46-40AE51147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1DAD4-80DA-406D-86E2-3AEB7C4B1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86CA6-D166-44C7-91D2-54C5081FE0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9536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DB2EE-4059-4BB1-9C0C-4E3BA95BE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DC028C-6174-49D7-86BB-88B1964A5E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093993-A50B-4A1B-BC52-EEFDBF9136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775A7C-FD61-4B39-9165-4B48B16BA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88FE0-5D4C-40CE-A9E9-300E0F6DF832}" type="datetimeFigureOut">
              <a:rPr lang="en-GB" smtClean="0"/>
              <a:t>12/09/2020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985083-B55C-4EE6-8CBD-5F22B6D52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F371D0-9B32-4DDE-B620-0ADFDA027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86CA6-D166-44C7-91D2-54C5081FE0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3178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E97CB7-A43F-4CF9-AC4A-F7E77862C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444DDA-FB37-4EF4-B6F7-6301AA43B4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716E52-6C4C-43A0-87EE-BC34E3D3A2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588FE0-5D4C-40CE-A9E9-300E0F6DF832}" type="datetimeFigureOut">
              <a:rPr lang="en-GB" smtClean="0"/>
              <a:t>12/09/2020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BE4E16-EAFF-4ED2-AB2B-548241ED8D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83983E-F332-4C90-82DC-AEC41615EC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286CA6-D166-44C7-91D2-54C5081FE0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0928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2BB65-09FC-4DCA-8429-4F3389620A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7869" y="1754763"/>
            <a:ext cx="5987143" cy="2069726"/>
          </a:xfrm>
        </p:spPr>
        <p:txBody>
          <a:bodyPr>
            <a:normAutofit fontScale="90000"/>
          </a:bodyPr>
          <a:lstStyle/>
          <a:p>
            <a:br>
              <a:rPr lang="en-IN" dirty="0"/>
            </a:br>
            <a:r>
              <a:rPr lang="en-IN" b="1" dirty="0">
                <a:latin typeface="Barlow Condensed SemiBold" panose="00000706000000000000" pitchFamily="2" charset="0"/>
              </a:rPr>
              <a:t>Microsoft 365 </a:t>
            </a:r>
            <a:br>
              <a:rPr lang="en-IN" b="1" dirty="0">
                <a:latin typeface="Barlow Condensed SemiBold" panose="00000706000000000000" pitchFamily="2" charset="0"/>
              </a:rPr>
            </a:br>
            <a:r>
              <a:rPr lang="en-IN" b="1" dirty="0">
                <a:latin typeface="Barlow Condensed SemiBold" panose="00000706000000000000" pitchFamily="2" charset="0"/>
              </a:rPr>
              <a:t>Identity and Services</a:t>
            </a:r>
            <a:endParaRPr lang="en-GB" b="1" dirty="0">
              <a:latin typeface="Barlow Condensed SemiBold" panose="00000706000000000000" pitchFamily="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EA197B-4B6A-413B-9E70-271EF8BF8F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9651" y="4228014"/>
            <a:ext cx="4503576" cy="516561"/>
          </a:xfrm>
        </p:spPr>
        <p:txBody>
          <a:bodyPr/>
          <a:lstStyle/>
          <a:p>
            <a:r>
              <a:rPr lang="en-IN" dirty="0"/>
              <a:t>Instructor : Mohammed Niyas</a:t>
            </a:r>
            <a:endParaRPr lang="en-GB" dirty="0"/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EC35401D-68C3-45DD-946C-C4DED59215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3424" y="5148100"/>
            <a:ext cx="1813784" cy="115748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C4F0092-6224-470C-AC46-917263237843}"/>
              </a:ext>
            </a:extLst>
          </p:cNvPr>
          <p:cNvSpPr txBox="1"/>
          <p:nvPr/>
        </p:nvSpPr>
        <p:spPr>
          <a:xfrm>
            <a:off x="1989641" y="1092957"/>
            <a:ext cx="27435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400" b="1" dirty="0"/>
              <a:t>MS-100</a:t>
            </a:r>
            <a:endParaRPr lang="en-GB" sz="5400" dirty="0"/>
          </a:p>
        </p:txBody>
      </p:sp>
    </p:spTree>
    <p:extLst>
      <p:ext uri="{BB962C8B-B14F-4D97-AF65-F5344CB8AC3E}">
        <p14:creationId xmlns:p14="http://schemas.microsoft.com/office/powerpoint/2010/main" val="38583083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7C2F1-0CBA-4D84-A527-33738E47B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2FFE9-91D6-4123-891B-FABE72EB9A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4148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2BB65-09FC-4DCA-8429-4F3389620A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4241" y="2272329"/>
            <a:ext cx="5987143" cy="2069726"/>
          </a:xfrm>
        </p:spPr>
        <p:txBody>
          <a:bodyPr>
            <a:noAutofit/>
          </a:bodyPr>
          <a:lstStyle/>
          <a:p>
            <a:pPr algn="l"/>
            <a:r>
              <a:rPr lang="en-I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Barlow Condensed SemiBold" panose="00000706000000000000" pitchFamily="2" charset="0"/>
              </a:rPr>
              <a:t>IT Consultant – Microsoft &amp; VMware</a:t>
            </a:r>
            <a:br>
              <a:rPr lang="en-I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Barlow Condensed SemiBold" panose="00000706000000000000" pitchFamily="2" charset="0"/>
              </a:rPr>
            </a:br>
            <a:r>
              <a:rPr lang="en-I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Barlow Condensed SemiBold" panose="00000706000000000000" pitchFamily="2" charset="0"/>
              </a:rPr>
              <a:t>Microsoft instructor @IAAS Academy</a:t>
            </a:r>
            <a:br>
              <a:rPr lang="en-IN" sz="3200" b="1" dirty="0">
                <a:latin typeface="Barlow Condensed SemiBold" panose="00000706000000000000" pitchFamily="2" charset="0"/>
              </a:rPr>
            </a:br>
            <a:endParaRPr lang="en-GB" sz="3200" b="1" dirty="0">
              <a:latin typeface="Barlow Condensed SemiBold" panose="00000706000000000000" pitchFamily="2" charset="0"/>
            </a:endParaRPr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EC35401D-68C3-45DD-946C-C4DED59215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241" y="5374018"/>
            <a:ext cx="1813784" cy="115748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C4F0092-6224-470C-AC46-917263237843}"/>
              </a:ext>
            </a:extLst>
          </p:cNvPr>
          <p:cNvSpPr txBox="1"/>
          <p:nvPr/>
        </p:nvSpPr>
        <p:spPr>
          <a:xfrm>
            <a:off x="694241" y="2320599"/>
            <a:ext cx="44619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/>
              <a:t>Mohammed Niyas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887927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2BB65-09FC-4DCA-8429-4F3389620A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4241" y="1913467"/>
            <a:ext cx="5987143" cy="2428588"/>
          </a:xfrm>
        </p:spPr>
        <p:txBody>
          <a:bodyPr>
            <a:noAutofit/>
          </a:bodyPr>
          <a:lstStyle/>
          <a:p>
            <a:pPr algn="l"/>
            <a:r>
              <a:rPr lang="en-I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Barlow Condensed SemiBold" panose="00000706000000000000" pitchFamily="2" charset="0"/>
              </a:rPr>
              <a:t>MS 100 Topics – 12 Sections</a:t>
            </a:r>
            <a:br>
              <a:rPr lang="en-I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Barlow Condensed SemiBold" panose="00000706000000000000" pitchFamily="2" charset="0"/>
              </a:rPr>
            </a:br>
            <a:r>
              <a:rPr lang="en-I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Barlow Condensed SemiBold" panose="00000706000000000000" pitchFamily="2" charset="0"/>
              </a:rPr>
              <a:t>Assignments</a:t>
            </a:r>
            <a:br>
              <a:rPr lang="en-I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Barlow Condensed SemiBold" panose="00000706000000000000" pitchFamily="2" charset="0"/>
              </a:rPr>
            </a:br>
            <a:r>
              <a:rPr lang="en-I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Barlow Condensed SemiBold" panose="00000706000000000000" pitchFamily="2" charset="0"/>
              </a:rPr>
              <a:t>Add-ons</a:t>
            </a:r>
            <a:br>
              <a:rPr lang="en-I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Barlow Condensed SemiBold" panose="00000706000000000000" pitchFamily="2" charset="0"/>
              </a:rPr>
            </a:br>
            <a:r>
              <a:rPr lang="en-I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Barlow Condensed SemiBold" panose="00000706000000000000" pitchFamily="2" charset="0"/>
              </a:rPr>
              <a:t>Projects</a:t>
            </a:r>
            <a:br>
              <a:rPr lang="en-I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Barlow Condensed SemiBold" panose="00000706000000000000" pitchFamily="2" charset="0"/>
              </a:rPr>
            </a:br>
            <a:r>
              <a:rPr lang="en-I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Barlow Condensed SemiBold" panose="00000706000000000000" pitchFamily="2" charset="0"/>
              </a:rPr>
              <a:t>Exam Questions</a:t>
            </a:r>
            <a:endParaRPr lang="en-GB" sz="3200" b="1" dirty="0">
              <a:latin typeface="Barlow Condensed SemiBold" panose="00000706000000000000" pitchFamily="2" charset="0"/>
            </a:endParaRPr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EC35401D-68C3-45DD-946C-C4DED59215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241" y="5374018"/>
            <a:ext cx="1813784" cy="1157481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62C99D6A-9701-4B0A-8265-AFF203DDDDF4}"/>
              </a:ext>
            </a:extLst>
          </p:cNvPr>
          <p:cNvSpPr txBox="1">
            <a:spLocks/>
          </p:cNvSpPr>
          <p:nvPr/>
        </p:nvSpPr>
        <p:spPr>
          <a:xfrm>
            <a:off x="-447799" y="326501"/>
            <a:ext cx="5494868" cy="91609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400" b="1" dirty="0">
                <a:solidFill>
                  <a:srgbClr val="008D8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Microsoft 365  </a:t>
            </a:r>
          </a:p>
          <a:p>
            <a:r>
              <a:rPr lang="en-IN" sz="2400" b="1" dirty="0">
                <a:solidFill>
                  <a:srgbClr val="008D8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Identity and Services</a:t>
            </a:r>
            <a:endParaRPr lang="en-GB" sz="2400" b="1" dirty="0">
              <a:solidFill>
                <a:srgbClr val="008D8A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5195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EC35401D-68C3-45DD-946C-C4DED59215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15" y="5517709"/>
            <a:ext cx="1813784" cy="115748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C4F0092-6224-470C-AC46-917263237843}"/>
              </a:ext>
            </a:extLst>
          </p:cNvPr>
          <p:cNvSpPr txBox="1"/>
          <p:nvPr/>
        </p:nvSpPr>
        <p:spPr>
          <a:xfrm>
            <a:off x="668115" y="925803"/>
            <a:ext cx="4461959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600" dirty="0"/>
              <a:t>Introduction to Course</a:t>
            </a:r>
          </a:p>
          <a:p>
            <a:pPr>
              <a:lnSpc>
                <a:spcPct val="150000"/>
              </a:lnSpc>
            </a:pPr>
            <a:r>
              <a:rPr lang="en-IN" sz="1600" dirty="0"/>
              <a:t>Introduction to Microsoft 365</a:t>
            </a:r>
          </a:p>
          <a:p>
            <a:pPr>
              <a:lnSpc>
                <a:spcPct val="150000"/>
              </a:lnSpc>
            </a:pPr>
            <a:r>
              <a:rPr lang="en-IN" sz="1600" dirty="0"/>
              <a:t>Identity &amp; Access Management</a:t>
            </a:r>
          </a:p>
          <a:p>
            <a:pPr>
              <a:lnSpc>
                <a:spcPct val="150000"/>
              </a:lnSpc>
            </a:pPr>
            <a:r>
              <a:rPr lang="en-IN" sz="1600" dirty="0"/>
              <a:t>Hybrid Identity &amp; Single Sign-on</a:t>
            </a:r>
          </a:p>
          <a:p>
            <a:pPr>
              <a:lnSpc>
                <a:spcPct val="150000"/>
              </a:lnSpc>
            </a:pPr>
            <a:r>
              <a:rPr lang="en-IN" sz="1600" dirty="0"/>
              <a:t>Azure AD connect</a:t>
            </a:r>
          </a:p>
          <a:p>
            <a:pPr>
              <a:lnSpc>
                <a:spcPct val="150000"/>
              </a:lnSpc>
            </a:pPr>
            <a:r>
              <a:rPr lang="en-IN" sz="1600" dirty="0"/>
              <a:t>User roles and Security</a:t>
            </a:r>
          </a:p>
          <a:p>
            <a:pPr>
              <a:lnSpc>
                <a:spcPct val="150000"/>
              </a:lnSpc>
            </a:pPr>
            <a:r>
              <a:rPr lang="en-IN" sz="1600" dirty="0"/>
              <a:t>Multi Factor Authentication</a:t>
            </a:r>
          </a:p>
          <a:p>
            <a:pPr>
              <a:lnSpc>
                <a:spcPct val="150000"/>
              </a:lnSpc>
            </a:pPr>
            <a:r>
              <a:rPr lang="en-IN" sz="1600" dirty="0"/>
              <a:t>Azure AD Application</a:t>
            </a:r>
          </a:p>
          <a:p>
            <a:pPr>
              <a:lnSpc>
                <a:spcPct val="150000"/>
              </a:lnSpc>
            </a:pPr>
            <a:r>
              <a:rPr lang="en-IN" sz="1600" dirty="0"/>
              <a:t>Azure AD B2B</a:t>
            </a:r>
          </a:p>
          <a:p>
            <a:pPr>
              <a:lnSpc>
                <a:spcPct val="150000"/>
              </a:lnSpc>
            </a:pPr>
            <a:r>
              <a:rPr lang="en-IN" sz="1600" dirty="0"/>
              <a:t>Enterprise Workload deployment</a:t>
            </a:r>
          </a:p>
          <a:p>
            <a:pPr>
              <a:lnSpc>
                <a:spcPct val="150000"/>
              </a:lnSpc>
            </a:pPr>
            <a:r>
              <a:rPr lang="en-IN" sz="1600" dirty="0"/>
              <a:t>Reports &amp; Health Monitoring</a:t>
            </a:r>
          </a:p>
          <a:p>
            <a:pPr>
              <a:lnSpc>
                <a:spcPct val="150000"/>
              </a:lnSpc>
            </a:pPr>
            <a:r>
              <a:rPr lang="en-IN" sz="1600" dirty="0"/>
              <a:t>Microsoft 365 App Deployment</a:t>
            </a:r>
          </a:p>
          <a:p>
            <a:endParaRPr lang="en-GB" sz="3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ACE070-5ACA-4DCD-8E11-CA145BBF3D05}"/>
              </a:ext>
            </a:extLst>
          </p:cNvPr>
          <p:cNvSpPr txBox="1"/>
          <p:nvPr/>
        </p:nvSpPr>
        <p:spPr>
          <a:xfrm>
            <a:off x="668115" y="305068"/>
            <a:ext cx="30697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rgbClr val="008D8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Topics</a:t>
            </a:r>
          </a:p>
        </p:txBody>
      </p:sp>
    </p:spTree>
    <p:extLst>
      <p:ext uri="{BB962C8B-B14F-4D97-AF65-F5344CB8AC3E}">
        <p14:creationId xmlns:p14="http://schemas.microsoft.com/office/powerpoint/2010/main" val="3632118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EC35401D-68C3-45DD-946C-C4DED59215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15" y="5517709"/>
            <a:ext cx="1813784" cy="115748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C4F0092-6224-470C-AC46-917263237843}"/>
              </a:ext>
            </a:extLst>
          </p:cNvPr>
          <p:cNvSpPr txBox="1"/>
          <p:nvPr/>
        </p:nvSpPr>
        <p:spPr>
          <a:xfrm>
            <a:off x="668115" y="1138037"/>
            <a:ext cx="4461959" cy="1697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400" dirty="0"/>
              <a:t>Add-on Sections</a:t>
            </a:r>
          </a:p>
          <a:p>
            <a:pPr>
              <a:lnSpc>
                <a:spcPct val="150000"/>
              </a:lnSpc>
            </a:pPr>
            <a:r>
              <a:rPr lang="en-IN" sz="2400" dirty="0"/>
              <a:t>Projects</a:t>
            </a:r>
          </a:p>
          <a:p>
            <a:pPr>
              <a:lnSpc>
                <a:spcPct val="150000"/>
              </a:lnSpc>
            </a:pPr>
            <a:r>
              <a:rPr lang="en-IN" sz="2400" dirty="0"/>
              <a:t>Exam practise sessions</a:t>
            </a:r>
            <a:endParaRPr lang="en-GB" sz="3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ACE070-5ACA-4DCD-8E11-CA145BBF3D05}"/>
              </a:ext>
            </a:extLst>
          </p:cNvPr>
          <p:cNvSpPr txBox="1"/>
          <p:nvPr/>
        </p:nvSpPr>
        <p:spPr>
          <a:xfrm>
            <a:off x="668115" y="318131"/>
            <a:ext cx="30697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rgbClr val="008D8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Topics</a:t>
            </a:r>
          </a:p>
        </p:txBody>
      </p:sp>
    </p:spTree>
    <p:extLst>
      <p:ext uri="{BB962C8B-B14F-4D97-AF65-F5344CB8AC3E}">
        <p14:creationId xmlns:p14="http://schemas.microsoft.com/office/powerpoint/2010/main" val="17999826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EC35401D-68C3-45DD-946C-C4DED59215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15" y="5517709"/>
            <a:ext cx="1813784" cy="115748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C4F0092-6224-470C-AC46-917263237843}"/>
              </a:ext>
            </a:extLst>
          </p:cNvPr>
          <p:cNvSpPr txBox="1"/>
          <p:nvPr/>
        </p:nvSpPr>
        <p:spPr>
          <a:xfrm>
            <a:off x="668115" y="1345405"/>
            <a:ext cx="4962021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400" i="1" dirty="0"/>
              <a:t>Find what is new section for updates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ACE070-5ACA-4DCD-8E11-CA145BBF3D05}"/>
              </a:ext>
            </a:extLst>
          </p:cNvPr>
          <p:cNvSpPr txBox="1"/>
          <p:nvPr/>
        </p:nvSpPr>
        <p:spPr>
          <a:xfrm>
            <a:off x="668115" y="318131"/>
            <a:ext cx="30697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rgbClr val="008D8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Updates</a:t>
            </a:r>
          </a:p>
        </p:txBody>
      </p:sp>
    </p:spTree>
    <p:extLst>
      <p:ext uri="{BB962C8B-B14F-4D97-AF65-F5344CB8AC3E}">
        <p14:creationId xmlns:p14="http://schemas.microsoft.com/office/powerpoint/2010/main" val="31182755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EC35401D-68C3-45DD-946C-C4DED59215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15" y="5517709"/>
            <a:ext cx="1813784" cy="115748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C4F0092-6224-470C-AC46-917263237843}"/>
              </a:ext>
            </a:extLst>
          </p:cNvPr>
          <p:cNvSpPr txBox="1"/>
          <p:nvPr/>
        </p:nvSpPr>
        <p:spPr>
          <a:xfrm>
            <a:off x="668115" y="1138037"/>
            <a:ext cx="4896662" cy="1697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400" dirty="0"/>
              <a:t>This course is designed for people wish to learn Microsoft 365 who are interested in MS 100 certification</a:t>
            </a:r>
            <a:endParaRPr lang="en-IN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ACE070-5ACA-4DCD-8E11-CA145BBF3D05}"/>
              </a:ext>
            </a:extLst>
          </p:cNvPr>
          <p:cNvSpPr txBox="1"/>
          <p:nvPr/>
        </p:nvSpPr>
        <p:spPr>
          <a:xfrm>
            <a:off x="668115" y="318131"/>
            <a:ext cx="30697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rgbClr val="008D8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Audience</a:t>
            </a:r>
          </a:p>
        </p:txBody>
      </p:sp>
    </p:spTree>
    <p:extLst>
      <p:ext uri="{BB962C8B-B14F-4D97-AF65-F5344CB8AC3E}">
        <p14:creationId xmlns:p14="http://schemas.microsoft.com/office/powerpoint/2010/main" val="37514995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EC35401D-68C3-45DD-946C-C4DED59215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999" y="3824376"/>
            <a:ext cx="1813784" cy="115748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CACE070-5ACA-4DCD-8E11-CA145BBF3D05}"/>
              </a:ext>
            </a:extLst>
          </p:cNvPr>
          <p:cNvSpPr txBox="1"/>
          <p:nvPr/>
        </p:nvSpPr>
        <p:spPr>
          <a:xfrm>
            <a:off x="668115" y="2976664"/>
            <a:ext cx="38615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rgbClr val="008D8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Let us get started</a:t>
            </a:r>
          </a:p>
        </p:txBody>
      </p:sp>
    </p:spTree>
    <p:extLst>
      <p:ext uri="{BB962C8B-B14F-4D97-AF65-F5344CB8AC3E}">
        <p14:creationId xmlns:p14="http://schemas.microsoft.com/office/powerpoint/2010/main" val="4797955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1E7E8-083E-43BC-B343-F04570B67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5374C9-694F-47D8-80E4-0BE45BE90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82498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129</Words>
  <Application>Microsoft Office PowerPoint</Application>
  <PresentationFormat>Widescreen</PresentationFormat>
  <Paragraphs>30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Barlow Condensed SemiBold</vt:lpstr>
      <vt:lpstr>Calibri</vt:lpstr>
      <vt:lpstr>Calibri Light</vt:lpstr>
      <vt:lpstr>Open Sans</vt:lpstr>
      <vt:lpstr>Office Theme</vt:lpstr>
      <vt:lpstr> Microsoft 365  Identity and Services</vt:lpstr>
      <vt:lpstr>IT Consultant – Microsoft &amp; VMware Microsoft instructor @IAAS Academy </vt:lpstr>
      <vt:lpstr>MS 100 Topics – 12 Sections Assignments Add-ons Projects Exam Questions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Microsoft 365  Identity and Services</dc:title>
  <dc:creator>itpro guide</dc:creator>
  <cp:lastModifiedBy>itpro guide</cp:lastModifiedBy>
  <cp:revision>1</cp:revision>
  <dcterms:created xsi:type="dcterms:W3CDTF">2020-09-12T07:09:00Z</dcterms:created>
  <dcterms:modified xsi:type="dcterms:W3CDTF">2020-09-12T09:09:46Z</dcterms:modified>
</cp:coreProperties>
</file>