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6251" autoAdjust="0"/>
  </p:normalViewPr>
  <p:slideViewPr>
    <p:cSldViewPr snapToGrid="0" showGuides="1">
      <p:cViewPr varScale="1">
        <p:scale>
          <a:sx n="98" d="100"/>
          <a:sy n="98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72B04B2C-E70E-4DEB-AF76-3694E367974F}"/>
    <pc:docChg chg="custSel modSld">
      <pc:chgData name="itpro guide" userId="1535074a45cce87e" providerId="LiveId" clId="{72B04B2C-E70E-4DEB-AF76-3694E367974F}" dt="2020-09-08T06:25:17.550" v="208" actId="5793"/>
      <pc:docMkLst>
        <pc:docMk/>
      </pc:docMkLst>
      <pc:sldChg chg="modSp mod">
        <pc:chgData name="itpro guide" userId="1535074a45cce87e" providerId="LiveId" clId="{72B04B2C-E70E-4DEB-AF76-3694E367974F}" dt="2020-09-08T06:23:14.505" v="1" actId="20577"/>
        <pc:sldMkLst>
          <pc:docMk/>
          <pc:sldMk cId="977761970" sldId="331"/>
        </pc:sldMkLst>
        <pc:spChg chg="mod">
          <ac:chgData name="itpro guide" userId="1535074a45cce87e" providerId="LiveId" clId="{72B04B2C-E70E-4DEB-AF76-3694E367974F}" dt="2020-09-08T06:23:14.505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72B04B2C-E70E-4DEB-AF76-3694E367974F}" dt="2020-09-08T06:25:17.550" v="208" actId="5793"/>
        <pc:sldMkLst>
          <pc:docMk/>
          <pc:sldMk cId="2180493343" sldId="341"/>
        </pc:sldMkLst>
        <pc:spChg chg="mod">
          <ac:chgData name="itpro guide" userId="1535074a45cce87e" providerId="LiveId" clId="{72B04B2C-E70E-4DEB-AF76-3694E367974F}" dt="2020-09-08T06:25:17.550" v="208" actId="579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06F787E5-8997-424B-AD6B-13A88551806B}"/>
    <pc:docChg chg="custSel modSld">
      <pc:chgData name="itpro guide" userId="1535074a45cce87e" providerId="LiveId" clId="{06F787E5-8997-424B-AD6B-13A88551806B}" dt="2020-09-08T06:22:40.531" v="212" actId="20577"/>
      <pc:docMkLst>
        <pc:docMk/>
      </pc:docMkLst>
      <pc:sldChg chg="modSp mod">
        <pc:chgData name="itpro guide" userId="1535074a45cce87e" providerId="LiveId" clId="{06F787E5-8997-424B-AD6B-13A88551806B}" dt="2020-09-08T05:46:40.801" v="1" actId="20577"/>
        <pc:sldMkLst>
          <pc:docMk/>
          <pc:sldMk cId="977761970" sldId="331"/>
        </pc:sldMkLst>
        <pc:spChg chg="mod">
          <ac:chgData name="itpro guide" userId="1535074a45cce87e" providerId="LiveId" clId="{06F787E5-8997-424B-AD6B-13A88551806B}" dt="2020-09-08T05:46:40.801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06F787E5-8997-424B-AD6B-13A88551806B}" dt="2020-09-08T06:22:40.531" v="212" actId="20577"/>
        <pc:sldMkLst>
          <pc:docMk/>
          <pc:sldMk cId="2180493343" sldId="341"/>
        </pc:sldMkLst>
        <pc:spChg chg="mod">
          <ac:chgData name="itpro guide" userId="1535074a45cce87e" providerId="LiveId" clId="{06F787E5-8997-424B-AD6B-13A88551806B}" dt="2020-09-08T06:22:40.531" v="212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5:29:41.353" v="452" actId="207"/>
      <pc:docMkLst>
        <pc:docMk/>
      </pc:docMkLst>
      <pc:sldChg chg="modSp mod">
        <pc:chgData name="itpro guide" userId="1535074a45cce87e" providerId="LiveId" clId="{ABD98D61-0EB5-4491-AC1C-8A688AB7CDF6}" dt="2020-09-08T05:21:45.670" v="26" actId="20577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5:21:45.670" v="2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5:29:41.353" v="452" actId="207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5:29:41.353" v="452" actId="207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5:25:13.222" v="37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  <pc:docChgLst>
    <pc:chgData name="itpro guide" userId="1535074a45cce87e" providerId="LiveId" clId="{B46E2908-674E-40DA-9E51-F84F49458623}"/>
    <pc:docChg chg="custSel modSld">
      <pc:chgData name="itpro guide" userId="1535074a45cce87e" providerId="LiveId" clId="{B46E2908-674E-40DA-9E51-F84F49458623}" dt="2020-09-08T05:45:27.857" v="222" actId="20577"/>
      <pc:docMkLst>
        <pc:docMk/>
      </pc:docMkLst>
      <pc:sldChg chg="modSp mod">
        <pc:chgData name="itpro guide" userId="1535074a45cce87e" providerId="LiveId" clId="{B46E2908-674E-40DA-9E51-F84F49458623}" dt="2020-09-08T05:45:27.857" v="222" actId="20577"/>
        <pc:sldMkLst>
          <pc:docMk/>
          <pc:sldMk cId="977761970" sldId="331"/>
        </pc:sldMkLst>
        <pc:spChg chg="mod">
          <ac:chgData name="itpro guide" userId="1535074a45cce87e" providerId="LiveId" clId="{B46E2908-674E-40DA-9E51-F84F49458623}" dt="2020-09-08T05:45:27.857" v="22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B46E2908-674E-40DA-9E51-F84F49458623}" dt="2020-09-08T05:41:11.476" v="220" actId="20577"/>
        <pc:sldMkLst>
          <pc:docMk/>
          <pc:sldMk cId="2180493343" sldId="341"/>
        </pc:sldMkLst>
        <pc:spChg chg="mod">
          <ac:chgData name="itpro guide" userId="1535074a45cce87e" providerId="LiveId" clId="{B46E2908-674E-40DA-9E51-F84F49458623}" dt="2020-09-08T05:41:11.476" v="22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C1F3E52F-3F4A-47C6-B0CE-B0BBDF305EF0}"/>
    <pc:docChg chg="modSld">
      <pc:chgData name="itpro guide" userId="1535074a45cce87e" providerId="LiveId" clId="{C1F3E52F-3F4A-47C6-B0CE-B0BBDF305EF0}" dt="2020-09-08T06:35:23.765" v="122" actId="20577"/>
      <pc:docMkLst>
        <pc:docMk/>
      </pc:docMkLst>
      <pc:sldChg chg="modSp mod">
        <pc:chgData name="itpro guide" userId="1535074a45cce87e" providerId="LiveId" clId="{C1F3E52F-3F4A-47C6-B0CE-B0BBDF305EF0}" dt="2020-09-08T06:34:33.259" v="1" actId="20577"/>
        <pc:sldMkLst>
          <pc:docMk/>
          <pc:sldMk cId="977761970" sldId="331"/>
        </pc:sldMkLst>
        <pc:spChg chg="mod">
          <ac:chgData name="itpro guide" userId="1535074a45cce87e" providerId="LiveId" clId="{C1F3E52F-3F4A-47C6-B0CE-B0BBDF305EF0}" dt="2020-09-08T06:34:33.259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1F3E52F-3F4A-47C6-B0CE-B0BBDF305EF0}" dt="2020-09-08T06:35:23.765" v="122" actId="20577"/>
        <pc:sldMkLst>
          <pc:docMk/>
          <pc:sldMk cId="2180493343" sldId="341"/>
        </pc:sldMkLst>
        <pc:spChg chg="mod">
          <ac:chgData name="itpro guide" userId="1535074a45cce87e" providerId="LiveId" clId="{C1F3E52F-3F4A-47C6-B0CE-B0BBDF305EF0}" dt="2020-09-08T06:35:23.765" v="122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BF39C1AD-3EAB-428C-9D27-3E5A4ED75D1F}"/>
    <pc:docChg chg="custSel addSld delSld modSld">
      <pc:chgData name="itpro guide" userId="1535074a45cce87e" providerId="LiveId" clId="{BF39C1AD-3EAB-428C-9D27-3E5A4ED75D1F}" dt="2020-09-08T05:37:01.355" v="381" actId="47"/>
      <pc:docMkLst>
        <pc:docMk/>
      </pc:docMkLst>
      <pc:sldChg chg="modSp mod">
        <pc:chgData name="itpro guide" userId="1535074a45cce87e" providerId="LiveId" clId="{BF39C1AD-3EAB-428C-9D27-3E5A4ED75D1F}" dt="2020-09-08T05:36:42.951" v="378" actId="14100"/>
        <pc:sldMkLst>
          <pc:docMk/>
          <pc:sldMk cId="2180493343" sldId="341"/>
        </pc:sldMkLst>
        <pc:spChg chg="mod">
          <ac:chgData name="itpro guide" userId="1535074a45cce87e" providerId="LiveId" clId="{BF39C1AD-3EAB-428C-9D27-3E5A4ED75D1F}" dt="2020-09-08T05:36:42.951" v="378" actId="14100"/>
          <ac:spMkLst>
            <pc:docMk/>
            <pc:sldMk cId="2180493343" sldId="341"/>
            <ac:spMk id="2" creationId="{BF35A9BC-60FF-429A-A9AE-DF15DD0CB578}"/>
          </ac:spMkLst>
        </pc:spChg>
      </pc:sldChg>
      <pc:sldChg chg="delSp new del mod">
        <pc:chgData name="itpro guide" userId="1535074a45cce87e" providerId="LiveId" clId="{BF39C1AD-3EAB-428C-9D27-3E5A4ED75D1F}" dt="2020-09-08T05:37:01.355" v="381" actId="47"/>
        <pc:sldMkLst>
          <pc:docMk/>
          <pc:sldMk cId="2673989784" sldId="342"/>
        </pc:sldMkLst>
        <pc:spChg chg="del">
          <ac:chgData name="itpro guide" userId="1535074a45cce87e" providerId="LiveId" clId="{BF39C1AD-3EAB-428C-9D27-3E5A4ED75D1F}" dt="2020-09-08T05:36:58.107" v="380" actId="478"/>
          <ac:spMkLst>
            <pc:docMk/>
            <pc:sldMk cId="2673989784" sldId="342"/>
            <ac:spMk id="4" creationId="{F6FA6C61-D174-406F-AC97-154B6427441D}"/>
          </ac:spMkLst>
        </pc:spChg>
      </pc:sldChg>
    </pc:docChg>
  </pc:docChgLst>
  <pc:docChgLst>
    <pc:chgData name="itpro guide" userId="1535074a45cce87e" providerId="LiveId" clId="{EA0F024F-0B77-4852-861B-E181E546B9BB}"/>
    <pc:docChg chg="custSel modSld">
      <pc:chgData name="itpro guide" userId="1535074a45cce87e" providerId="LiveId" clId="{EA0F024F-0B77-4852-861B-E181E546B9BB}" dt="2020-09-08T06:45:30.765" v="131" actId="20577"/>
      <pc:docMkLst>
        <pc:docMk/>
      </pc:docMkLst>
      <pc:sldChg chg="modSp mod">
        <pc:chgData name="itpro guide" userId="1535074a45cce87e" providerId="LiveId" clId="{EA0F024F-0B77-4852-861B-E181E546B9BB}" dt="2020-09-08T06:43:28.903" v="2" actId="20577"/>
        <pc:sldMkLst>
          <pc:docMk/>
          <pc:sldMk cId="977761970" sldId="331"/>
        </pc:sldMkLst>
        <pc:spChg chg="mod">
          <ac:chgData name="itpro guide" userId="1535074a45cce87e" providerId="LiveId" clId="{EA0F024F-0B77-4852-861B-E181E546B9BB}" dt="2020-09-08T06:43:28.903" v="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EA0F024F-0B77-4852-861B-E181E546B9BB}" dt="2020-09-08T06:45:30.765" v="131" actId="20577"/>
        <pc:sldMkLst>
          <pc:docMk/>
          <pc:sldMk cId="2180493343" sldId="341"/>
        </pc:sldMkLst>
        <pc:spChg chg="mod">
          <ac:chgData name="itpro guide" userId="1535074a45cce87e" providerId="LiveId" clId="{EA0F024F-0B77-4852-861B-E181E546B9BB}" dt="2020-09-08T06:45:30.765" v="131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200" dirty="0"/>
            </a:br>
            <a:r>
              <a:rPr lang="en-US" sz="3200" dirty="0"/>
              <a:t>Section 10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Microsoft 365 Workload Configuration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Enterprise workloads foundation infrastructure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Enterprise workloads deployment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chemeClr val="tx1"/>
                </a:solidFill>
              </a:rPr>
              <a:t>Migration tools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13088</TotalTime>
  <Words>27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 Section 10  Microsoft 365 Workload Configuration </vt:lpstr>
      <vt:lpstr>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Rajesh Daswani</cp:lastModifiedBy>
  <cp:revision>277</cp:revision>
  <dcterms:created xsi:type="dcterms:W3CDTF">2017-03-27T12:26:01Z</dcterms:created>
  <dcterms:modified xsi:type="dcterms:W3CDTF">2021-02-10T06:31:23Z</dcterms:modified>
</cp:coreProperties>
</file>