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2" d="100"/>
          <a:sy n="42" d="100"/>
        </p:scale>
        <p:origin x="7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5CD339A-D77A-449C-BAB2-0D43C4AF3779}"/>
    <pc:docChg chg="custSel modSld">
      <pc:chgData name="itpro guide" userId="1535074a45cce87e" providerId="LiveId" clId="{55CD339A-D77A-449C-BAB2-0D43C4AF3779}" dt="2020-09-08T08:44:12.890" v="0" actId="313"/>
      <pc:docMkLst>
        <pc:docMk/>
      </pc:docMkLst>
      <pc:sldChg chg="modSp mod">
        <pc:chgData name="itpro guide" userId="1535074a45cce87e" providerId="LiveId" clId="{55CD339A-D77A-449C-BAB2-0D43C4AF3779}" dt="2020-09-08T08:44:12.890" v="0" actId="313"/>
        <pc:sldMkLst>
          <pc:docMk/>
          <pc:sldMk cId="2180493343" sldId="341"/>
        </pc:sldMkLst>
        <pc:spChg chg="mod">
          <ac:chgData name="itpro guide" userId="1535074a45cce87e" providerId="LiveId" clId="{55CD339A-D77A-449C-BAB2-0D43C4AF3779}" dt="2020-09-08T08:44:12.890" v="0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F54F45E6-3675-4749-96EF-4D97658912D2}"/>
    <pc:docChg chg="custSel modSld">
      <pc:chgData name="itpro guide" userId="1535074a45cce87e" providerId="LiveId" clId="{F54F45E6-3675-4749-96EF-4D97658912D2}" dt="2020-09-08T09:15:24.757" v="394" actId="313"/>
      <pc:docMkLst>
        <pc:docMk/>
      </pc:docMkLst>
      <pc:sldChg chg="modSp mod">
        <pc:chgData name="itpro guide" userId="1535074a45cce87e" providerId="LiveId" clId="{F54F45E6-3675-4749-96EF-4D97658912D2}" dt="2020-09-08T09:15:24.757" v="394" actId="313"/>
        <pc:sldMkLst>
          <pc:docMk/>
          <pc:sldMk cId="2180493343" sldId="341"/>
        </pc:sldMkLst>
        <pc:spChg chg="mod">
          <ac:chgData name="itpro guide" userId="1535074a45cce87e" providerId="LiveId" clId="{F54F45E6-3675-4749-96EF-4D97658912D2}" dt="2020-09-08T09:15:24.757" v="394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42:12.379" v="640" actId="20577"/>
      <pc:docMkLst>
        <pc:docMk/>
      </pc:docMkLst>
      <pc:sldChg chg="modSp mod">
        <pc:chgData name="itpro guide" userId="1535074a45cce87e" providerId="LiveId" clId="{E7381BBE-9E00-4B88-BD8D-3165626A3FF5}" dt="2020-09-08T08:42:12.379" v="640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42:12.379" v="64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Important consideration for Microsoft 365 workload deployment.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Microsoft recommended foundation infrastructure.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Plan for Enterprise workload deployment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Migration Tools provided by Microsoft for moving data from on-premises and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13074</TotalTime>
  <Words>39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2020-09-08T09:15:28Z</dcterms:modified>
</cp:coreProperties>
</file>