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D9585DE4-BBEF-4F91-8283-8E49C9F72F24}"/>
    <pc:docChg chg="undo custSel modSld">
      <pc:chgData name="itpro guide" userId="1535074a45cce87e" providerId="LiveId" clId="{D9585DE4-BBEF-4F91-8283-8E49C9F72F24}" dt="2020-08-07T03:08:06.525" v="150" actId="313"/>
      <pc:docMkLst>
        <pc:docMk/>
      </pc:docMkLst>
      <pc:sldChg chg="modSp mod">
        <pc:chgData name="itpro guide" userId="1535074a45cce87e" providerId="LiveId" clId="{D9585DE4-BBEF-4F91-8283-8E49C9F72F24}" dt="2020-08-07T03:08:06.525" v="150" actId="313"/>
        <pc:sldMkLst>
          <pc:docMk/>
          <pc:sldMk cId="548111238" sldId="340"/>
        </pc:sldMkLst>
        <pc:spChg chg="mod">
          <ac:chgData name="itpro guide" userId="1535074a45cce87e" providerId="LiveId" clId="{D9585DE4-BBEF-4F91-8283-8E49C9F72F24}" dt="2020-08-07T03:08:01.721" v="14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D9585DE4-BBEF-4F91-8283-8E49C9F72F24}" dt="2020-08-07T03:08:06.525" v="150" actId="313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D9585DE4-BBEF-4F91-8283-8E49C9F72F24}" dt="2020-08-07T03:07:16.742" v="1" actId="20577"/>
        <pc:sldMkLst>
          <pc:docMk/>
          <pc:sldMk cId="3018506970" sldId="359"/>
        </pc:sldMkLst>
        <pc:spChg chg="mod">
          <ac:chgData name="itpro guide" userId="1535074a45cce87e" providerId="LiveId" clId="{D9585DE4-BBEF-4F91-8283-8E49C9F72F24}" dt="2020-08-07T03:07:16.742" v="1" actId="20577"/>
          <ac:spMkLst>
            <pc:docMk/>
            <pc:sldMk cId="3018506970" sldId="359"/>
            <ac:spMk id="5" creationId="{70ACB114-C570-4BBD-82CC-6C97971610A4}"/>
          </ac:spMkLst>
        </pc:spChg>
      </pc:sldChg>
    </pc:docChg>
  </pc:docChgLst>
  <pc:docChgLst>
    <pc:chgData name="itpro guide" userId="1535074a45cce87e" providerId="LiveId" clId="{3E12DCC6-1B53-46E0-A2C7-C0D0149A562C}"/>
    <pc:docChg chg="undo custSel addSld delSld modSld sldOrd">
      <pc:chgData name="itpro guide" userId="1535074a45cce87e" providerId="LiveId" clId="{3E12DCC6-1B53-46E0-A2C7-C0D0149A562C}" dt="2020-08-05T06:56:09.180" v="1773" actId="47"/>
      <pc:docMkLst>
        <pc:docMk/>
      </pc:docMkLst>
      <pc:sldChg chg="modSp mod">
        <pc:chgData name="itpro guide" userId="1535074a45cce87e" providerId="LiveId" clId="{3E12DCC6-1B53-46E0-A2C7-C0D0149A562C}" dt="2020-08-05T01:33:49.318" v="74" actId="20577"/>
        <pc:sldMkLst>
          <pc:docMk/>
          <pc:sldMk cId="977761970" sldId="331"/>
        </pc:sldMkLst>
        <pc:spChg chg="mod">
          <ac:chgData name="itpro guide" userId="1535074a45cce87e" providerId="LiveId" clId="{3E12DCC6-1B53-46E0-A2C7-C0D0149A562C}" dt="2020-08-05T01:33:49.318" v="7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3E12DCC6-1B53-46E0-A2C7-C0D0149A562C}" dt="2020-08-05T06:56:09.180" v="1773" actId="47"/>
        <pc:sldMkLst>
          <pc:docMk/>
          <pc:sldMk cId="1329715751" sldId="352"/>
        </pc:sldMkLst>
      </pc:sldChg>
      <pc:sldChg chg="modSp add mod modNotesTx">
        <pc:chgData name="itpro guide" userId="1535074a45cce87e" providerId="LiveId" clId="{3E12DCC6-1B53-46E0-A2C7-C0D0149A562C}" dt="2020-08-05T06:56:06.836" v="1772" actId="20577"/>
        <pc:sldMkLst>
          <pc:docMk/>
          <pc:sldMk cId="3339474747" sldId="353"/>
        </pc:sldMkLst>
        <pc:spChg chg="mod">
          <ac:chgData name="itpro guide" userId="1535074a45cce87e" providerId="LiveId" clId="{3E12DCC6-1B53-46E0-A2C7-C0D0149A562C}" dt="2020-08-05T06:56:06.836" v="1772" actId="20577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36:47.821" v="359" actId="20577"/>
          <ac:spMkLst>
            <pc:docMk/>
            <pc:sldMk cId="3339474747" sldId="353"/>
            <ac:spMk id="30" creationId="{C8C5727D-4795-4D4A-A8E5-8B7202FCDBD5}"/>
          </ac:spMkLst>
        </pc:spChg>
      </pc:sldChg>
      <pc:sldChg chg="modSp add mod ord modNotesTx">
        <pc:chgData name="itpro guide" userId="1535074a45cce87e" providerId="LiveId" clId="{3E12DCC6-1B53-46E0-A2C7-C0D0149A562C}" dt="2020-08-05T01:46:09.099" v="645" actId="20577"/>
        <pc:sldMkLst>
          <pc:docMk/>
          <pc:sldMk cId="164000677" sldId="354"/>
        </pc:sldMkLst>
        <pc:spChg chg="mod">
          <ac:chgData name="itpro guide" userId="1535074a45cce87e" providerId="LiveId" clId="{3E12DCC6-1B53-46E0-A2C7-C0D0149A562C}" dt="2020-08-05T01:40:02.086" v="410" actId="20577"/>
          <ac:spMkLst>
            <pc:docMk/>
            <pc:sldMk cId="164000677" sldId="354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6:09.099" v="645" actId="20577"/>
          <ac:spMkLst>
            <pc:docMk/>
            <pc:sldMk cId="164000677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49:36.547" v="914" actId="20577"/>
        <pc:sldMkLst>
          <pc:docMk/>
          <pc:sldMk cId="2050616386" sldId="355"/>
        </pc:sldMkLst>
        <pc:spChg chg="mod">
          <ac:chgData name="itpro guide" userId="1535074a45cce87e" providerId="LiveId" clId="{3E12DCC6-1B53-46E0-A2C7-C0D0149A562C}" dt="2020-08-05T01:47:50.775" v="673" actId="20577"/>
          <ac:spMkLst>
            <pc:docMk/>
            <pc:sldMk cId="2050616386" sldId="355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9:36.547" v="914" actId="20577"/>
          <ac:spMkLst>
            <pc:docMk/>
            <pc:sldMk cId="2050616386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57:00.144" v="1166" actId="20577"/>
        <pc:sldMkLst>
          <pc:docMk/>
          <pc:sldMk cId="3680357366" sldId="356"/>
        </pc:sldMkLst>
        <pc:spChg chg="mod">
          <ac:chgData name="itpro guide" userId="1535074a45cce87e" providerId="LiveId" clId="{3E12DCC6-1B53-46E0-A2C7-C0D0149A562C}" dt="2020-08-05T01:53:05.352" v="959" actId="20577"/>
          <ac:spMkLst>
            <pc:docMk/>
            <pc:sldMk cId="3680357366" sldId="356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57:00.144" v="1166" actId="20577"/>
          <ac:spMkLst>
            <pc:docMk/>
            <pc:sldMk cId="3680357366" sldId="356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0:10.283" v="1447" actId="20577"/>
        <pc:sldMkLst>
          <pc:docMk/>
          <pc:sldMk cId="3384598719" sldId="357"/>
        </pc:sldMkLst>
        <pc:spChg chg="mod">
          <ac:chgData name="itpro guide" userId="1535074a45cce87e" providerId="LiveId" clId="{3E12DCC6-1B53-46E0-A2C7-C0D0149A562C}" dt="2020-08-05T01:58:02.419" v="1218" actId="20577"/>
          <ac:spMkLst>
            <pc:docMk/>
            <pc:sldMk cId="3384598719" sldId="357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0:10.283" v="1447" actId="20577"/>
          <ac:spMkLst>
            <pc:docMk/>
            <pc:sldMk cId="3384598719" sldId="357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2:26.068" v="1642" actId="20577"/>
        <pc:sldMkLst>
          <pc:docMk/>
          <pc:sldMk cId="1388324279" sldId="358"/>
        </pc:sldMkLst>
        <pc:spChg chg="mod">
          <ac:chgData name="itpro guide" userId="1535074a45cce87e" providerId="LiveId" clId="{3E12DCC6-1B53-46E0-A2C7-C0D0149A562C}" dt="2020-08-05T02:00:58.444" v="1488" actId="20577"/>
          <ac:spMkLst>
            <pc:docMk/>
            <pc:sldMk cId="1388324279" sldId="358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2:26.068" v="1642" actId="20577"/>
          <ac:spMkLst>
            <pc:docMk/>
            <pc:sldMk cId="1388324279" sldId="358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3:50.225" v="1764" actId="20577"/>
        <pc:sldMkLst>
          <pc:docMk/>
          <pc:sldMk cId="3018506970" sldId="359"/>
        </pc:sldMkLst>
        <pc:spChg chg="mod">
          <ac:chgData name="itpro guide" userId="1535074a45cce87e" providerId="LiveId" clId="{3E12DCC6-1B53-46E0-A2C7-C0D0149A562C}" dt="2020-08-05T02:03:10.239" v="1709" actId="20577"/>
          <ac:spMkLst>
            <pc:docMk/>
            <pc:sldMk cId="3018506970" sldId="359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3:50.225" v="1764" actId="20577"/>
          <ac:spMkLst>
            <pc:docMk/>
            <pc:sldMk cId="3018506970" sldId="359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8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4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Enterprise Workloads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Foundation Infrastructure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Foundation Infrastructure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8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1: Networking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2: Identity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3: Windows 10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4: Microsoft 365 Apps for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5: Mobile device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6: Information Protection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94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Networking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Internet Bandwidth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Avoid network hairpins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Configure traffic bypass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Configure local internet for each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0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Identity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8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and protect your global admin accounts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Secure your passwords and Manage user sign-ins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your user accounts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groups for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Configure identity governance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061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Windows 10 Enterprise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Deploy as an in-place upgrade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Windows Autopilot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Deploy security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Windows Defender Antivirus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Windows Defender Exploit Guard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Defender ATP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3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4: Microsoft 365 Apps for Enterprise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Assess and plan your Apps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Deploy with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M365 Apps with configuration Manager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M365 Apps from the cloud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Self-installation from the office portal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5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5: Mobile Device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Intune deployment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Device management – iOS, Android, macOS and Windows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32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6: Information Protection Strategies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security and </a:t>
            </a:r>
            <a:r>
              <a:rPr lang="en-US" sz="2800"/>
              <a:t>information protection levels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5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Plan Deployment workload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Phases in Microsoft 365 foundation infrastructure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218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 bold</vt:lpstr>
      <vt:lpstr>Open Sans Semibold</vt:lpstr>
      <vt:lpstr>Office Theme</vt:lpstr>
      <vt:lpstr>Enterprise Workloads  Foundation Infrastructure</vt:lpstr>
      <vt:lpstr>Topics: Foundation Infrastructure</vt:lpstr>
      <vt:lpstr>Phase 1: Networking</vt:lpstr>
      <vt:lpstr>Phase 2: Identity</vt:lpstr>
      <vt:lpstr>Phase 3: Windows 10 Enterprise</vt:lpstr>
      <vt:lpstr>Phase 4: Microsoft 365 Apps for Enterprise</vt:lpstr>
      <vt:lpstr>Phase 5: Mobile Device Management</vt:lpstr>
      <vt:lpstr>Phase 6: Information Protection Strategies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2020-08-07T03:08:12Z</dcterms:modified>
</cp:coreProperties>
</file>