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1" r:id="rId2"/>
    <p:sldId id="352" r:id="rId3"/>
    <p:sldId id="353" r:id="rId4"/>
    <p:sldId id="362" r:id="rId5"/>
    <p:sldId id="363" r:id="rId6"/>
    <p:sldId id="354" r:id="rId7"/>
    <p:sldId id="360" r:id="rId8"/>
    <p:sldId id="355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191E5-C25E-44E2-85A8-76C9EDD81B4E}" v="1" dt="2020-08-07T03:22:56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DC6A6E83-1427-4444-8418-5E5E9B31D839}"/>
    <pc:docChg chg="custSel addSld delSld modSld">
      <pc:chgData name="itpro guide" userId="1535074a45cce87e" providerId="LiveId" clId="{DC6A6E83-1427-4444-8418-5E5E9B31D839}" dt="2020-08-05T02:37:52.542" v="1354" actId="47"/>
      <pc:docMkLst>
        <pc:docMk/>
      </pc:docMkLst>
      <pc:sldChg chg="modSp mod">
        <pc:chgData name="itpro guide" userId="1535074a45cce87e" providerId="LiveId" clId="{DC6A6E83-1427-4444-8418-5E5E9B31D839}" dt="2020-08-05T02:13:41.389" v="34" actId="20577"/>
        <pc:sldMkLst>
          <pc:docMk/>
          <pc:sldMk cId="977761970" sldId="331"/>
        </pc:sldMkLst>
        <pc:spChg chg="mod">
          <ac:chgData name="itpro guide" userId="1535074a45cce87e" providerId="LiveId" clId="{DC6A6E83-1427-4444-8418-5E5E9B31D839}" dt="2020-08-05T02:13:41.389" v="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DC6A6E83-1427-4444-8418-5E5E9B31D839}" dt="2020-08-05T02:15:05.514" v="177" actId="20577"/>
        <pc:sldMkLst>
          <pc:docMk/>
          <pc:sldMk cId="1329715751" sldId="352"/>
        </pc:sldMkLst>
        <pc:spChg chg="mod">
          <ac:chgData name="itpro guide" userId="1535074a45cce87e" providerId="LiveId" clId="{DC6A6E83-1427-4444-8418-5E5E9B31D839}" dt="2020-08-05T02:15:05.514" v="17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DC6A6E83-1427-4444-8418-5E5E9B31D839}" dt="2020-08-05T02:24:09.378" v="551" actId="20577"/>
        <pc:sldMkLst>
          <pc:docMk/>
          <pc:sldMk cId="3339474747" sldId="353"/>
        </pc:sldMkLst>
        <pc:spChg chg="mod">
          <ac:chgData name="itpro guide" userId="1535074a45cce87e" providerId="LiveId" clId="{DC6A6E83-1427-4444-8418-5E5E9B31D839}" dt="2020-08-05T02:15:43.520" v="204" actId="20577"/>
          <ac:spMkLst>
            <pc:docMk/>
            <pc:sldMk cId="3339474747" sldId="353"/>
            <ac:spMk id="5" creationId="{70ACB114-C570-4BBD-82CC-6C97971610A4}"/>
          </ac:spMkLst>
        </pc:spChg>
        <pc:spChg chg="mod">
          <ac:chgData name="itpro guide" userId="1535074a45cce87e" providerId="LiveId" clId="{DC6A6E83-1427-4444-8418-5E5E9B31D839}" dt="2020-08-05T02:24:09.378" v="551" actId="20577"/>
          <ac:spMkLst>
            <pc:docMk/>
            <pc:sldMk cId="3339474747" sldId="353"/>
            <ac:spMk id="30" creationId="{C8C5727D-4795-4D4A-A8E5-8B7202FCDBD5}"/>
          </ac:spMkLst>
        </pc:spChg>
      </pc:sldChg>
      <pc:sldChg chg="modSp mod">
        <pc:chgData name="itpro guide" userId="1535074a45cce87e" providerId="LiveId" clId="{DC6A6E83-1427-4444-8418-5E5E9B31D839}" dt="2020-08-05T02:36:29.843" v="1310" actId="20577"/>
        <pc:sldMkLst>
          <pc:docMk/>
          <pc:sldMk cId="164000677" sldId="354"/>
        </pc:sldMkLst>
        <pc:spChg chg="mod">
          <ac:chgData name="itpro guide" userId="1535074a45cce87e" providerId="LiveId" clId="{DC6A6E83-1427-4444-8418-5E5E9B31D839}" dt="2020-08-05T02:25:01.843" v="566" actId="20577"/>
          <ac:spMkLst>
            <pc:docMk/>
            <pc:sldMk cId="164000677" sldId="354"/>
            <ac:spMk id="5" creationId="{70ACB114-C570-4BBD-82CC-6C97971610A4}"/>
          </ac:spMkLst>
        </pc:spChg>
        <pc:spChg chg="mod">
          <ac:chgData name="itpro guide" userId="1535074a45cce87e" providerId="LiveId" clId="{DC6A6E83-1427-4444-8418-5E5E9B31D839}" dt="2020-08-05T02:36:29.843" v="1310" actId="20577"/>
          <ac:spMkLst>
            <pc:docMk/>
            <pc:sldMk cId="164000677" sldId="354"/>
            <ac:spMk id="30" creationId="{C8C5727D-4795-4D4A-A8E5-8B7202FCDBD5}"/>
          </ac:spMkLst>
        </pc:spChg>
      </pc:sldChg>
      <pc:sldChg chg="modSp mod">
        <pc:chgData name="itpro guide" userId="1535074a45cce87e" providerId="LiveId" clId="{DC6A6E83-1427-4444-8418-5E5E9B31D839}" dt="2020-08-05T02:32:50.725" v="953" actId="20577"/>
        <pc:sldMkLst>
          <pc:docMk/>
          <pc:sldMk cId="2050616386" sldId="355"/>
        </pc:sldMkLst>
        <pc:spChg chg="mod">
          <ac:chgData name="itpro guide" userId="1535074a45cce87e" providerId="LiveId" clId="{DC6A6E83-1427-4444-8418-5E5E9B31D839}" dt="2020-08-05T02:26:13.772" v="590" actId="313"/>
          <ac:spMkLst>
            <pc:docMk/>
            <pc:sldMk cId="2050616386" sldId="355"/>
            <ac:spMk id="5" creationId="{70ACB114-C570-4BBD-82CC-6C97971610A4}"/>
          </ac:spMkLst>
        </pc:spChg>
        <pc:spChg chg="mod">
          <ac:chgData name="itpro guide" userId="1535074a45cce87e" providerId="LiveId" clId="{DC6A6E83-1427-4444-8418-5E5E9B31D839}" dt="2020-08-05T02:32:50.725" v="953" actId="20577"/>
          <ac:spMkLst>
            <pc:docMk/>
            <pc:sldMk cId="2050616386" sldId="355"/>
            <ac:spMk id="30" creationId="{C8C5727D-4795-4D4A-A8E5-8B7202FCDBD5}"/>
          </ac:spMkLst>
        </pc:spChg>
      </pc:sldChg>
      <pc:sldChg chg="del">
        <pc:chgData name="itpro guide" userId="1535074a45cce87e" providerId="LiveId" clId="{DC6A6E83-1427-4444-8418-5E5E9B31D839}" dt="2020-08-05T02:37:52.542" v="1354" actId="47"/>
        <pc:sldMkLst>
          <pc:docMk/>
          <pc:sldMk cId="3680357366" sldId="356"/>
        </pc:sldMkLst>
      </pc:sldChg>
      <pc:sldChg chg="del">
        <pc:chgData name="itpro guide" userId="1535074a45cce87e" providerId="LiveId" clId="{DC6A6E83-1427-4444-8418-5E5E9B31D839}" dt="2020-08-05T02:37:52.542" v="1354" actId="47"/>
        <pc:sldMkLst>
          <pc:docMk/>
          <pc:sldMk cId="3384598719" sldId="357"/>
        </pc:sldMkLst>
      </pc:sldChg>
      <pc:sldChg chg="del">
        <pc:chgData name="itpro guide" userId="1535074a45cce87e" providerId="LiveId" clId="{DC6A6E83-1427-4444-8418-5E5E9B31D839}" dt="2020-08-05T02:37:52.542" v="1354" actId="47"/>
        <pc:sldMkLst>
          <pc:docMk/>
          <pc:sldMk cId="1388324279" sldId="358"/>
        </pc:sldMkLst>
      </pc:sldChg>
      <pc:sldChg chg="del">
        <pc:chgData name="itpro guide" userId="1535074a45cce87e" providerId="LiveId" clId="{DC6A6E83-1427-4444-8418-5E5E9B31D839}" dt="2020-08-05T02:37:52.542" v="1354" actId="47"/>
        <pc:sldMkLst>
          <pc:docMk/>
          <pc:sldMk cId="3018506970" sldId="359"/>
        </pc:sldMkLst>
      </pc:sldChg>
      <pc:sldChg chg="modSp add mod">
        <pc:chgData name="itpro guide" userId="1535074a45cce87e" providerId="LiveId" clId="{DC6A6E83-1427-4444-8418-5E5E9B31D839}" dt="2020-08-05T02:37:02.650" v="1321" actId="20577"/>
        <pc:sldMkLst>
          <pc:docMk/>
          <pc:sldMk cId="422157549" sldId="360"/>
        </pc:sldMkLst>
        <pc:spChg chg="mod">
          <ac:chgData name="itpro guide" userId="1535074a45cce87e" providerId="LiveId" clId="{DC6A6E83-1427-4444-8418-5E5E9B31D839}" dt="2020-08-05T02:37:02.650" v="1321" actId="20577"/>
          <ac:spMkLst>
            <pc:docMk/>
            <pc:sldMk cId="422157549" sldId="360"/>
            <ac:spMk id="5" creationId="{70ACB114-C570-4BBD-82CC-6C97971610A4}"/>
          </ac:spMkLst>
        </pc:spChg>
      </pc:sldChg>
      <pc:sldChg chg="modSp add mod">
        <pc:chgData name="itpro guide" userId="1535074a45cce87e" providerId="LiveId" clId="{DC6A6E83-1427-4444-8418-5E5E9B31D839}" dt="2020-08-05T02:37:15.472" v="1332" actId="20577"/>
        <pc:sldMkLst>
          <pc:docMk/>
          <pc:sldMk cId="1855614658" sldId="361"/>
        </pc:sldMkLst>
        <pc:spChg chg="mod">
          <ac:chgData name="itpro guide" userId="1535074a45cce87e" providerId="LiveId" clId="{DC6A6E83-1427-4444-8418-5E5E9B31D839}" dt="2020-08-05T02:37:15.472" v="1332" actId="20577"/>
          <ac:spMkLst>
            <pc:docMk/>
            <pc:sldMk cId="1855614658" sldId="361"/>
            <ac:spMk id="5" creationId="{70ACB114-C570-4BBD-82CC-6C97971610A4}"/>
          </ac:spMkLst>
        </pc:spChg>
      </pc:sldChg>
      <pc:sldChg chg="modSp add mod">
        <pc:chgData name="itpro guide" userId="1535074a45cce87e" providerId="LiveId" clId="{DC6A6E83-1427-4444-8418-5E5E9B31D839}" dt="2020-08-05T02:37:33.539" v="1353" actId="20577"/>
        <pc:sldMkLst>
          <pc:docMk/>
          <pc:sldMk cId="75397758" sldId="362"/>
        </pc:sldMkLst>
        <pc:spChg chg="mod">
          <ac:chgData name="itpro guide" userId="1535074a45cce87e" providerId="LiveId" clId="{DC6A6E83-1427-4444-8418-5E5E9B31D839}" dt="2020-08-05T02:37:33.539" v="1353" actId="20577"/>
          <ac:spMkLst>
            <pc:docMk/>
            <pc:sldMk cId="75397758" sldId="362"/>
            <ac:spMk id="5" creationId="{70ACB114-C570-4BBD-82CC-6C97971610A4}"/>
          </ac:spMkLst>
        </pc:spChg>
      </pc:sldChg>
    </pc:docChg>
  </pc:docChgLst>
  <pc:docChgLst>
    <pc:chgData name="itpro guide" userId="1535074a45cce87e" providerId="LiveId" clId="{99C191E5-C25E-44E2-85A8-76C9EDD81B4E}"/>
    <pc:docChg chg="custSel addSld delSld modSld">
      <pc:chgData name="itpro guide" userId="1535074a45cce87e" providerId="LiveId" clId="{99C191E5-C25E-44E2-85A8-76C9EDD81B4E}" dt="2020-08-10T08:04:51.454" v="869" actId="20577"/>
      <pc:docMkLst>
        <pc:docMk/>
      </pc:docMkLst>
      <pc:sldChg chg="modSp mod">
        <pc:chgData name="itpro guide" userId="1535074a45cce87e" providerId="LiveId" clId="{99C191E5-C25E-44E2-85A8-76C9EDD81B4E}" dt="2020-08-07T03:28:57.865" v="863" actId="20577"/>
        <pc:sldMkLst>
          <pc:docMk/>
          <pc:sldMk cId="548111238" sldId="340"/>
        </pc:sldMkLst>
        <pc:spChg chg="mod">
          <ac:chgData name="itpro guide" userId="1535074a45cce87e" providerId="LiveId" clId="{99C191E5-C25E-44E2-85A8-76C9EDD81B4E}" dt="2020-08-07T03:28:57.865" v="86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99C191E5-C25E-44E2-85A8-76C9EDD81B4E}" dt="2020-08-07T03:28:44.650" v="820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99C191E5-C25E-44E2-85A8-76C9EDD81B4E}" dt="2020-08-10T08:04:51.454" v="869" actId="20577"/>
        <pc:sldMkLst>
          <pc:docMk/>
          <pc:sldMk cId="1329715751" sldId="352"/>
        </pc:sldMkLst>
        <pc:spChg chg="mod">
          <ac:chgData name="itpro guide" userId="1535074a45cce87e" providerId="LiveId" clId="{99C191E5-C25E-44E2-85A8-76C9EDD81B4E}" dt="2020-08-10T08:04:51.454" v="869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99C191E5-C25E-44E2-85A8-76C9EDD81B4E}" dt="2020-08-10T07:58:35.225" v="867" actId="2710"/>
        <pc:sldMkLst>
          <pc:docMk/>
          <pc:sldMk cId="3339474747" sldId="353"/>
        </pc:sldMkLst>
        <pc:spChg chg="mod">
          <ac:chgData name="itpro guide" userId="1535074a45cce87e" providerId="LiveId" clId="{99C191E5-C25E-44E2-85A8-76C9EDD81B4E}" dt="2020-08-10T07:58:35.225" v="867" actId="2710"/>
          <ac:spMkLst>
            <pc:docMk/>
            <pc:sldMk cId="3339474747" sldId="353"/>
            <ac:spMk id="30" creationId="{C8C5727D-4795-4D4A-A8E5-8B7202FCDBD5}"/>
          </ac:spMkLst>
        </pc:spChg>
      </pc:sldChg>
      <pc:sldChg chg="modSp mod">
        <pc:chgData name="itpro guide" userId="1535074a45cce87e" providerId="LiveId" clId="{99C191E5-C25E-44E2-85A8-76C9EDD81B4E}" dt="2020-08-07T03:25:37.017" v="590" actId="313"/>
        <pc:sldMkLst>
          <pc:docMk/>
          <pc:sldMk cId="164000677" sldId="354"/>
        </pc:sldMkLst>
        <pc:spChg chg="mod">
          <ac:chgData name="itpro guide" userId="1535074a45cce87e" providerId="LiveId" clId="{99C191E5-C25E-44E2-85A8-76C9EDD81B4E}" dt="2020-08-07T03:25:37.017" v="590" actId="313"/>
          <ac:spMkLst>
            <pc:docMk/>
            <pc:sldMk cId="164000677" sldId="354"/>
            <ac:spMk id="30" creationId="{C8C5727D-4795-4D4A-A8E5-8B7202FCDBD5}"/>
          </ac:spMkLst>
        </pc:spChg>
      </pc:sldChg>
      <pc:sldChg chg="modSp mod">
        <pc:chgData name="itpro guide" userId="1535074a45cce87e" providerId="LiveId" clId="{99C191E5-C25E-44E2-85A8-76C9EDD81B4E}" dt="2020-08-07T03:27:46.345" v="773" actId="20577"/>
        <pc:sldMkLst>
          <pc:docMk/>
          <pc:sldMk cId="422157549" sldId="360"/>
        </pc:sldMkLst>
        <pc:spChg chg="mod">
          <ac:chgData name="itpro guide" userId="1535074a45cce87e" providerId="LiveId" clId="{99C191E5-C25E-44E2-85A8-76C9EDD81B4E}" dt="2020-08-07T03:27:46.345" v="773" actId="20577"/>
          <ac:spMkLst>
            <pc:docMk/>
            <pc:sldMk cId="422157549" sldId="360"/>
            <ac:spMk id="30" creationId="{C8C5727D-4795-4D4A-A8E5-8B7202FCDBD5}"/>
          </ac:spMkLst>
        </pc:spChg>
      </pc:sldChg>
      <pc:sldChg chg="del">
        <pc:chgData name="itpro guide" userId="1535074a45cce87e" providerId="LiveId" clId="{99C191E5-C25E-44E2-85A8-76C9EDD81B4E}" dt="2020-08-07T03:28:19.553" v="774" actId="47"/>
        <pc:sldMkLst>
          <pc:docMk/>
          <pc:sldMk cId="1855614658" sldId="361"/>
        </pc:sldMkLst>
      </pc:sldChg>
      <pc:sldChg chg="addSp modSp mod">
        <pc:chgData name="itpro guide" userId="1535074a45cce87e" providerId="LiveId" clId="{99C191E5-C25E-44E2-85A8-76C9EDD81B4E}" dt="2020-08-07T03:21:46.816" v="252" actId="20577"/>
        <pc:sldMkLst>
          <pc:docMk/>
          <pc:sldMk cId="75397758" sldId="362"/>
        </pc:sldMkLst>
        <pc:spChg chg="add mod">
          <ac:chgData name="itpro guide" userId="1535074a45cce87e" providerId="LiveId" clId="{99C191E5-C25E-44E2-85A8-76C9EDD81B4E}" dt="2020-08-07T03:21:46.816" v="252" actId="20577"/>
          <ac:spMkLst>
            <pc:docMk/>
            <pc:sldMk cId="75397758" sldId="362"/>
            <ac:spMk id="2" creationId="{6B9F076D-CC9B-4528-B10F-FB975B947035}"/>
          </ac:spMkLst>
        </pc:spChg>
        <pc:spChg chg="mod">
          <ac:chgData name="itpro guide" userId="1535074a45cce87e" providerId="LiveId" clId="{99C191E5-C25E-44E2-85A8-76C9EDD81B4E}" dt="2020-08-07T03:19:10.321" v="33" actId="20577"/>
          <ac:spMkLst>
            <pc:docMk/>
            <pc:sldMk cId="75397758" sldId="362"/>
            <ac:spMk id="5" creationId="{70ACB114-C570-4BBD-82CC-6C97971610A4}"/>
          </ac:spMkLst>
        </pc:spChg>
        <pc:spChg chg="mod">
          <ac:chgData name="itpro guide" userId="1535074a45cce87e" providerId="LiveId" clId="{99C191E5-C25E-44E2-85A8-76C9EDD81B4E}" dt="2020-08-07T03:21:04.714" v="162" actId="20577"/>
          <ac:spMkLst>
            <pc:docMk/>
            <pc:sldMk cId="75397758" sldId="362"/>
            <ac:spMk id="30" creationId="{C8C5727D-4795-4D4A-A8E5-8B7202FCDBD5}"/>
          </ac:spMkLst>
        </pc:spChg>
      </pc:sldChg>
      <pc:sldChg chg="delSp modSp add mod">
        <pc:chgData name="itpro guide" userId="1535074a45cce87e" providerId="LiveId" clId="{99C191E5-C25E-44E2-85A8-76C9EDD81B4E}" dt="2020-08-07T03:25:06.377" v="589" actId="1076"/>
        <pc:sldMkLst>
          <pc:docMk/>
          <pc:sldMk cId="79377131" sldId="363"/>
        </pc:sldMkLst>
        <pc:spChg chg="del">
          <ac:chgData name="itpro guide" userId="1535074a45cce87e" providerId="LiveId" clId="{99C191E5-C25E-44E2-85A8-76C9EDD81B4E}" dt="2020-08-07T03:23:07.348" v="273" actId="478"/>
          <ac:spMkLst>
            <pc:docMk/>
            <pc:sldMk cId="79377131" sldId="363"/>
            <ac:spMk id="2" creationId="{6B9F076D-CC9B-4528-B10F-FB975B947035}"/>
          </ac:spMkLst>
        </pc:spChg>
        <pc:spChg chg="mod">
          <ac:chgData name="itpro guide" userId="1535074a45cce87e" providerId="LiveId" clId="{99C191E5-C25E-44E2-85A8-76C9EDD81B4E}" dt="2020-08-07T03:23:03.849" v="272" actId="20577"/>
          <ac:spMkLst>
            <pc:docMk/>
            <pc:sldMk cId="79377131" sldId="363"/>
            <ac:spMk id="5" creationId="{70ACB114-C570-4BBD-82CC-6C97971610A4}"/>
          </ac:spMkLst>
        </pc:spChg>
        <pc:spChg chg="mod">
          <ac:chgData name="itpro guide" userId="1535074a45cce87e" providerId="LiveId" clId="{99C191E5-C25E-44E2-85A8-76C9EDD81B4E}" dt="2020-08-07T03:25:06.377" v="589" actId="1076"/>
          <ac:spMkLst>
            <pc:docMk/>
            <pc:sldMk cId="79377131" sldId="363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3E12DCC6-1B53-46E0-A2C7-C0D0149A562C}"/>
    <pc:docChg chg="undo custSel addSld modSld sldOrd">
      <pc:chgData name="itpro guide" userId="1535074a45cce87e" providerId="LiveId" clId="{3E12DCC6-1B53-46E0-A2C7-C0D0149A562C}" dt="2020-08-05T02:03:50.225" v="1764" actId="20577"/>
      <pc:docMkLst>
        <pc:docMk/>
      </pc:docMkLst>
      <pc:sldChg chg="modSp mod">
        <pc:chgData name="itpro guide" userId="1535074a45cce87e" providerId="LiveId" clId="{3E12DCC6-1B53-46E0-A2C7-C0D0149A562C}" dt="2020-08-05T01:33:49.318" v="74" actId="20577"/>
        <pc:sldMkLst>
          <pc:docMk/>
          <pc:sldMk cId="977761970" sldId="331"/>
        </pc:sldMkLst>
        <pc:spChg chg="mod">
          <ac:chgData name="itpro guide" userId="1535074a45cce87e" providerId="LiveId" clId="{3E12DCC6-1B53-46E0-A2C7-C0D0149A562C}" dt="2020-08-05T01:33:49.318" v="7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add mod modNotesTx">
        <pc:chgData name="itpro guide" userId="1535074a45cce87e" providerId="LiveId" clId="{3E12DCC6-1B53-46E0-A2C7-C0D0149A562C}" dt="2020-08-05T01:39:13.729" v="378" actId="20577"/>
        <pc:sldMkLst>
          <pc:docMk/>
          <pc:sldMk cId="3339474747" sldId="353"/>
        </pc:sldMkLst>
        <pc:spChg chg="mod">
          <ac:chgData name="itpro guide" userId="1535074a45cce87e" providerId="LiveId" clId="{3E12DCC6-1B53-46E0-A2C7-C0D0149A562C}" dt="2020-08-05T01:36:51.887" v="360" actId="313"/>
          <ac:spMkLst>
            <pc:docMk/>
            <pc:sldMk cId="3339474747" sldId="353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36:47.821" v="359" actId="20577"/>
          <ac:spMkLst>
            <pc:docMk/>
            <pc:sldMk cId="3339474747" sldId="353"/>
            <ac:spMk id="30" creationId="{C8C5727D-4795-4D4A-A8E5-8B7202FCDBD5}"/>
          </ac:spMkLst>
        </pc:spChg>
      </pc:sldChg>
      <pc:sldChg chg="modSp add mod ord modNotesTx">
        <pc:chgData name="itpro guide" userId="1535074a45cce87e" providerId="LiveId" clId="{3E12DCC6-1B53-46E0-A2C7-C0D0149A562C}" dt="2020-08-05T01:46:09.099" v="645" actId="20577"/>
        <pc:sldMkLst>
          <pc:docMk/>
          <pc:sldMk cId="164000677" sldId="354"/>
        </pc:sldMkLst>
        <pc:spChg chg="mod">
          <ac:chgData name="itpro guide" userId="1535074a45cce87e" providerId="LiveId" clId="{3E12DCC6-1B53-46E0-A2C7-C0D0149A562C}" dt="2020-08-05T01:40:02.086" v="410" actId="20577"/>
          <ac:spMkLst>
            <pc:docMk/>
            <pc:sldMk cId="164000677" sldId="354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46:09.099" v="645" actId="20577"/>
          <ac:spMkLst>
            <pc:docMk/>
            <pc:sldMk cId="164000677" sldId="354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1:49:36.547" v="914" actId="20577"/>
        <pc:sldMkLst>
          <pc:docMk/>
          <pc:sldMk cId="2050616386" sldId="355"/>
        </pc:sldMkLst>
        <pc:spChg chg="mod">
          <ac:chgData name="itpro guide" userId="1535074a45cce87e" providerId="LiveId" clId="{3E12DCC6-1B53-46E0-A2C7-C0D0149A562C}" dt="2020-08-05T01:47:50.775" v="673" actId="20577"/>
          <ac:spMkLst>
            <pc:docMk/>
            <pc:sldMk cId="2050616386" sldId="355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49:36.547" v="914" actId="20577"/>
          <ac:spMkLst>
            <pc:docMk/>
            <pc:sldMk cId="2050616386" sldId="355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1:57:00.144" v="1166" actId="20577"/>
        <pc:sldMkLst>
          <pc:docMk/>
          <pc:sldMk cId="3680357366" sldId="356"/>
        </pc:sldMkLst>
        <pc:spChg chg="mod">
          <ac:chgData name="itpro guide" userId="1535074a45cce87e" providerId="LiveId" clId="{3E12DCC6-1B53-46E0-A2C7-C0D0149A562C}" dt="2020-08-05T01:53:05.352" v="959" actId="20577"/>
          <ac:spMkLst>
            <pc:docMk/>
            <pc:sldMk cId="3680357366" sldId="356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57:00.144" v="1166" actId="20577"/>
          <ac:spMkLst>
            <pc:docMk/>
            <pc:sldMk cId="3680357366" sldId="356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2:00:10.283" v="1447" actId="20577"/>
        <pc:sldMkLst>
          <pc:docMk/>
          <pc:sldMk cId="3384598719" sldId="357"/>
        </pc:sldMkLst>
        <pc:spChg chg="mod">
          <ac:chgData name="itpro guide" userId="1535074a45cce87e" providerId="LiveId" clId="{3E12DCC6-1B53-46E0-A2C7-C0D0149A562C}" dt="2020-08-05T01:58:02.419" v="1218" actId="20577"/>
          <ac:spMkLst>
            <pc:docMk/>
            <pc:sldMk cId="3384598719" sldId="357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2:00:10.283" v="1447" actId="20577"/>
          <ac:spMkLst>
            <pc:docMk/>
            <pc:sldMk cId="3384598719" sldId="357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2:02:26.068" v="1642" actId="20577"/>
        <pc:sldMkLst>
          <pc:docMk/>
          <pc:sldMk cId="1388324279" sldId="358"/>
        </pc:sldMkLst>
        <pc:spChg chg="mod">
          <ac:chgData name="itpro guide" userId="1535074a45cce87e" providerId="LiveId" clId="{3E12DCC6-1B53-46E0-A2C7-C0D0149A562C}" dt="2020-08-05T02:00:58.444" v="1488" actId="20577"/>
          <ac:spMkLst>
            <pc:docMk/>
            <pc:sldMk cId="1388324279" sldId="358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2:02:26.068" v="1642" actId="20577"/>
          <ac:spMkLst>
            <pc:docMk/>
            <pc:sldMk cId="1388324279" sldId="358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2:03:50.225" v="1764" actId="20577"/>
        <pc:sldMkLst>
          <pc:docMk/>
          <pc:sldMk cId="3018506970" sldId="359"/>
        </pc:sldMkLst>
        <pc:spChg chg="mod">
          <ac:chgData name="itpro guide" userId="1535074a45cce87e" providerId="LiveId" clId="{3E12DCC6-1B53-46E0-A2C7-C0D0149A562C}" dt="2020-08-05T02:03:10.239" v="1709" actId="20577"/>
          <ac:spMkLst>
            <pc:docMk/>
            <pc:sldMk cId="3018506970" sldId="359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2:03:50.225" v="1764" actId="20577"/>
          <ac:spMkLst>
            <pc:docMk/>
            <pc:sldMk cId="3018506970" sldId="359"/>
            <ac:spMk id="30" creationId="{C8C5727D-4795-4D4A-A8E5-8B7202FCDB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8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3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0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48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Enterprise Workloads </a:t>
            </a:r>
            <a:br>
              <a:rPr lang="en-US" sz="4400" dirty="0">
                <a:solidFill>
                  <a:srgbClr val="258AA2"/>
                </a:solidFill>
              </a:rPr>
            </a:br>
            <a:r>
              <a:rPr lang="en-US" sz="4400" dirty="0">
                <a:solidFill>
                  <a:srgbClr val="258AA2"/>
                </a:solidFill>
              </a:rPr>
              <a:t>Deployment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861544" y="1731973"/>
            <a:ext cx="946623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Microsoft Exchange Online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Microsoft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SharePoint online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Exchange Online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3" y="1666658"/>
            <a:ext cx="107291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dirty="0"/>
              <a:t>Exchange Online is primary cloud service for email and calendaring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Phase 1: Determine how your organization will use Exchange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Phase 2: Complete technical planning and rolling it out to a selected group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Phase 3: Complete the rollout of Exchange Online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94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140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Cloud-Only deployment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All users are hosted In Exchange Online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F076D-CC9B-4528-B10F-FB975B947035}"/>
              </a:ext>
            </a:extLst>
          </p:cNvPr>
          <p:cNvSpPr txBox="1"/>
          <p:nvPr/>
        </p:nvSpPr>
        <p:spPr>
          <a:xfrm>
            <a:off x="770104" y="3520858"/>
            <a:ext cx="9466230" cy="213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Hybrid deployment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Some users are hosted In Exchange Online and some users in On-premises Exchange Server</a:t>
            </a:r>
          </a:p>
        </p:txBody>
      </p:sp>
    </p:spTree>
    <p:extLst>
      <p:ext uri="{BB962C8B-B14F-4D97-AF65-F5344CB8AC3E}">
        <p14:creationId xmlns:p14="http://schemas.microsoft.com/office/powerpoint/2010/main" val="7539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962991"/>
            <a:ext cx="11498097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IMAP: Email Server to Exchange Online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Cutover Migration : Move all email at once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Staged Migration : Migrate email as  stages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Remote Move Migration: with Hybrid setup move users to Exchange online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37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1100279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Microsoft Teams makes chat, conferencing and document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Rollout users to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team, channels and apps in Microsoft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Rollout advanced capabilities with Meeting and conferencing</a:t>
            </a:r>
          </a:p>
        </p:txBody>
      </p:sp>
    </p:spTree>
    <p:extLst>
      <p:ext uri="{BB962C8B-B14F-4D97-AF65-F5344CB8AC3E}">
        <p14:creationId xmlns:p14="http://schemas.microsoft.com/office/powerpoint/2010/main" val="16400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- Upgrade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1100279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Skype for Business Online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Upgrade to Microsoft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Skype for Business On-prem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Configure hybrid connectivity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Upgrade to Teams.</a:t>
            </a:r>
          </a:p>
        </p:txBody>
      </p:sp>
    </p:spTree>
    <p:extLst>
      <p:ext uri="{BB962C8B-B14F-4D97-AF65-F5344CB8AC3E}">
        <p14:creationId xmlns:p14="http://schemas.microsoft.com/office/powerpoint/2010/main" val="42215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Online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6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 management and collaboration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Phase 1: Identify the business needs of SharePoint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Phase 2: Run an IT pilot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Phase 3: Complete rollout to the rest of the organization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061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GB" sz="14400" dirty="0">
                <a:solidFill>
                  <a:schemeClr val="bg1"/>
                </a:solidFill>
              </a:rPr>
              <a:t>Migration Tools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Plan deployment M365 Enterprise workload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245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 bold</vt:lpstr>
      <vt:lpstr>Open Sans Semibold</vt:lpstr>
      <vt:lpstr>Office Theme</vt:lpstr>
      <vt:lpstr>Enterprise Workloads  Deployment</vt:lpstr>
      <vt:lpstr>Topics</vt:lpstr>
      <vt:lpstr>Microsoft Exchange Online</vt:lpstr>
      <vt:lpstr>Deployment Options</vt:lpstr>
      <vt:lpstr>Migration</vt:lpstr>
      <vt:lpstr>Microsoft Teams</vt:lpstr>
      <vt:lpstr>Microsoft Teams - Upgrade</vt:lpstr>
      <vt:lpstr>SharePoint Online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2020-08-10T08:05:16Z</dcterms:modified>
</cp:coreProperties>
</file>