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31" r:id="rId2"/>
    <p:sldId id="352" r:id="rId3"/>
    <p:sldId id="353" r:id="rId4"/>
    <p:sldId id="354" r:id="rId5"/>
    <p:sldId id="361" r:id="rId6"/>
    <p:sldId id="355" r:id="rId7"/>
    <p:sldId id="356" r:id="rId8"/>
    <p:sldId id="34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900"/>
    <a:srgbClr val="047B97"/>
    <a:srgbClr val="258AA2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6815E1-4095-486C-BF12-561C32E7D34F}" v="4" dt="2020-08-07T07:07:31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68FACA6A-1DF8-4540-944E-D2E65FF462B3}"/>
    <pc:docChg chg="undo custSel addSld modSld">
      <pc:chgData name="itpro guide" userId="1535074a45cce87e" providerId="LiveId" clId="{68FACA6A-1DF8-4540-944E-D2E65FF462B3}" dt="2020-08-05T02:45:53.256" v="257" actId="20577"/>
      <pc:docMkLst>
        <pc:docMk/>
      </pc:docMkLst>
      <pc:sldChg chg="modSp mod">
        <pc:chgData name="itpro guide" userId="1535074a45cce87e" providerId="LiveId" clId="{68FACA6A-1DF8-4540-944E-D2E65FF462B3}" dt="2020-08-05T02:43:43.510" v="36" actId="20577"/>
        <pc:sldMkLst>
          <pc:docMk/>
          <pc:sldMk cId="977761970" sldId="331"/>
        </pc:sldMkLst>
        <pc:spChg chg="mod">
          <ac:chgData name="itpro guide" userId="1535074a45cce87e" providerId="LiveId" clId="{68FACA6A-1DF8-4540-944E-D2E65FF462B3}" dt="2020-08-05T02:43:43.510" v="36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68FACA6A-1DF8-4540-944E-D2E65FF462B3}" dt="2020-08-05T02:44:09.388" v="77" actId="20577"/>
        <pc:sldMkLst>
          <pc:docMk/>
          <pc:sldMk cId="3339474747" sldId="353"/>
        </pc:sldMkLst>
        <pc:spChg chg="mod">
          <ac:chgData name="itpro guide" userId="1535074a45cce87e" providerId="LiveId" clId="{68FACA6A-1DF8-4540-944E-D2E65FF462B3}" dt="2020-08-05T02:44:09.388" v="77" actId="20577"/>
          <ac:spMkLst>
            <pc:docMk/>
            <pc:sldMk cId="3339474747" sldId="353"/>
            <ac:spMk id="5" creationId="{70ACB114-C570-4BBD-82CC-6C97971610A4}"/>
          </ac:spMkLst>
        </pc:spChg>
        <pc:spChg chg="mod">
          <ac:chgData name="itpro guide" userId="1535074a45cce87e" providerId="LiveId" clId="{68FACA6A-1DF8-4540-944E-D2E65FF462B3}" dt="2020-08-05T02:43:54.857" v="46" actId="20577"/>
          <ac:spMkLst>
            <pc:docMk/>
            <pc:sldMk cId="3339474747" sldId="353"/>
            <ac:spMk id="30" creationId="{C8C5727D-4795-4D4A-A8E5-8B7202FCDBD5}"/>
          </ac:spMkLst>
        </pc:spChg>
      </pc:sldChg>
      <pc:sldChg chg="modSp mod">
        <pc:chgData name="itpro guide" userId="1535074a45cce87e" providerId="LiveId" clId="{68FACA6A-1DF8-4540-944E-D2E65FF462B3}" dt="2020-08-05T02:44:23.133" v="104" actId="20577"/>
        <pc:sldMkLst>
          <pc:docMk/>
          <pc:sldMk cId="164000677" sldId="354"/>
        </pc:sldMkLst>
        <pc:spChg chg="mod">
          <ac:chgData name="itpro guide" userId="1535074a45cce87e" providerId="LiveId" clId="{68FACA6A-1DF8-4540-944E-D2E65FF462B3}" dt="2020-08-05T02:44:23.133" v="104" actId="20577"/>
          <ac:spMkLst>
            <pc:docMk/>
            <pc:sldMk cId="164000677" sldId="354"/>
            <ac:spMk id="5" creationId="{70ACB114-C570-4BBD-82CC-6C97971610A4}"/>
          </ac:spMkLst>
        </pc:spChg>
      </pc:sldChg>
      <pc:sldChg chg="modSp mod">
        <pc:chgData name="itpro guide" userId="1535074a45cce87e" providerId="LiveId" clId="{68FACA6A-1DF8-4540-944E-D2E65FF462B3}" dt="2020-08-05T02:44:33.403" v="109" actId="20577"/>
        <pc:sldMkLst>
          <pc:docMk/>
          <pc:sldMk cId="2050616386" sldId="355"/>
        </pc:sldMkLst>
        <pc:spChg chg="mod">
          <ac:chgData name="itpro guide" userId="1535074a45cce87e" providerId="LiveId" clId="{68FACA6A-1DF8-4540-944E-D2E65FF462B3}" dt="2020-08-05T02:44:33.403" v="109" actId="20577"/>
          <ac:spMkLst>
            <pc:docMk/>
            <pc:sldMk cId="2050616386" sldId="355"/>
            <ac:spMk id="5" creationId="{70ACB114-C570-4BBD-82CC-6C97971610A4}"/>
          </ac:spMkLst>
        </pc:spChg>
      </pc:sldChg>
      <pc:sldChg chg="modSp mod">
        <pc:chgData name="itpro guide" userId="1535074a45cce87e" providerId="LiveId" clId="{68FACA6A-1DF8-4540-944E-D2E65FF462B3}" dt="2020-08-05T02:44:48.419" v="149" actId="20577"/>
        <pc:sldMkLst>
          <pc:docMk/>
          <pc:sldMk cId="3680357366" sldId="356"/>
        </pc:sldMkLst>
        <pc:spChg chg="mod">
          <ac:chgData name="itpro guide" userId="1535074a45cce87e" providerId="LiveId" clId="{68FACA6A-1DF8-4540-944E-D2E65FF462B3}" dt="2020-08-05T02:44:48.419" v="149" actId="20577"/>
          <ac:spMkLst>
            <pc:docMk/>
            <pc:sldMk cId="3680357366" sldId="356"/>
            <ac:spMk id="5" creationId="{70ACB114-C570-4BBD-82CC-6C97971610A4}"/>
          </ac:spMkLst>
        </pc:spChg>
      </pc:sldChg>
      <pc:sldChg chg="modSp mod">
        <pc:chgData name="itpro guide" userId="1535074a45cce87e" providerId="LiveId" clId="{68FACA6A-1DF8-4540-944E-D2E65FF462B3}" dt="2020-08-05T02:45:01.769" v="176" actId="20577"/>
        <pc:sldMkLst>
          <pc:docMk/>
          <pc:sldMk cId="3384598719" sldId="357"/>
        </pc:sldMkLst>
        <pc:spChg chg="mod">
          <ac:chgData name="itpro guide" userId="1535074a45cce87e" providerId="LiveId" clId="{68FACA6A-1DF8-4540-944E-D2E65FF462B3}" dt="2020-08-05T02:45:01.769" v="176" actId="20577"/>
          <ac:spMkLst>
            <pc:docMk/>
            <pc:sldMk cId="3384598719" sldId="357"/>
            <ac:spMk id="5" creationId="{70ACB114-C570-4BBD-82CC-6C97971610A4}"/>
          </ac:spMkLst>
        </pc:spChg>
      </pc:sldChg>
      <pc:sldChg chg="modSp mod">
        <pc:chgData name="itpro guide" userId="1535074a45cce87e" providerId="LiveId" clId="{68FACA6A-1DF8-4540-944E-D2E65FF462B3}" dt="2020-08-05T02:45:24.495" v="205" actId="20577"/>
        <pc:sldMkLst>
          <pc:docMk/>
          <pc:sldMk cId="1388324279" sldId="358"/>
        </pc:sldMkLst>
        <pc:spChg chg="mod">
          <ac:chgData name="itpro guide" userId="1535074a45cce87e" providerId="LiveId" clId="{68FACA6A-1DF8-4540-944E-D2E65FF462B3}" dt="2020-08-05T02:45:24.495" v="205" actId="20577"/>
          <ac:spMkLst>
            <pc:docMk/>
            <pc:sldMk cId="1388324279" sldId="358"/>
            <ac:spMk id="5" creationId="{70ACB114-C570-4BBD-82CC-6C97971610A4}"/>
          </ac:spMkLst>
        </pc:spChg>
      </pc:sldChg>
      <pc:sldChg chg="modSp mod">
        <pc:chgData name="itpro guide" userId="1535074a45cce87e" providerId="LiveId" clId="{68FACA6A-1DF8-4540-944E-D2E65FF462B3}" dt="2020-08-05T02:45:41.117" v="242" actId="20577"/>
        <pc:sldMkLst>
          <pc:docMk/>
          <pc:sldMk cId="3018506970" sldId="359"/>
        </pc:sldMkLst>
        <pc:spChg chg="mod">
          <ac:chgData name="itpro guide" userId="1535074a45cce87e" providerId="LiveId" clId="{68FACA6A-1DF8-4540-944E-D2E65FF462B3}" dt="2020-08-05T02:45:41.117" v="242" actId="20577"/>
          <ac:spMkLst>
            <pc:docMk/>
            <pc:sldMk cId="3018506970" sldId="359"/>
            <ac:spMk id="5" creationId="{70ACB114-C570-4BBD-82CC-6C97971610A4}"/>
          </ac:spMkLst>
        </pc:spChg>
      </pc:sldChg>
      <pc:sldChg chg="modSp add mod">
        <pc:chgData name="itpro guide" userId="1535074a45cce87e" providerId="LiveId" clId="{68FACA6A-1DF8-4540-944E-D2E65FF462B3}" dt="2020-08-05T02:45:53.256" v="257" actId="20577"/>
        <pc:sldMkLst>
          <pc:docMk/>
          <pc:sldMk cId="1584800757" sldId="360"/>
        </pc:sldMkLst>
        <pc:spChg chg="mod">
          <ac:chgData name="itpro guide" userId="1535074a45cce87e" providerId="LiveId" clId="{68FACA6A-1DF8-4540-944E-D2E65FF462B3}" dt="2020-08-05T02:45:53.256" v="257" actId="20577"/>
          <ac:spMkLst>
            <pc:docMk/>
            <pc:sldMk cId="1584800757" sldId="360"/>
            <ac:spMk id="5" creationId="{70ACB114-C570-4BBD-82CC-6C97971610A4}"/>
          </ac:spMkLst>
        </pc:spChg>
      </pc:sldChg>
    </pc:docChg>
  </pc:docChgLst>
  <pc:docChgLst>
    <pc:chgData name="itpro guide" userId="1535074a45cce87e" providerId="LiveId" clId="{3E12DCC6-1B53-46E0-A2C7-C0D0149A562C}"/>
    <pc:docChg chg="undo custSel addSld modSld sldOrd">
      <pc:chgData name="itpro guide" userId="1535074a45cce87e" providerId="LiveId" clId="{3E12DCC6-1B53-46E0-A2C7-C0D0149A562C}" dt="2020-08-05T02:03:50.225" v="1764" actId="20577"/>
      <pc:docMkLst>
        <pc:docMk/>
      </pc:docMkLst>
      <pc:sldChg chg="modSp mod">
        <pc:chgData name="itpro guide" userId="1535074a45cce87e" providerId="LiveId" clId="{3E12DCC6-1B53-46E0-A2C7-C0D0149A562C}" dt="2020-08-05T01:33:49.318" v="74" actId="20577"/>
        <pc:sldMkLst>
          <pc:docMk/>
          <pc:sldMk cId="977761970" sldId="331"/>
        </pc:sldMkLst>
        <pc:spChg chg="mod">
          <ac:chgData name="itpro guide" userId="1535074a45cce87e" providerId="LiveId" clId="{3E12DCC6-1B53-46E0-A2C7-C0D0149A562C}" dt="2020-08-05T01:33:49.318" v="74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add mod modNotesTx">
        <pc:chgData name="itpro guide" userId="1535074a45cce87e" providerId="LiveId" clId="{3E12DCC6-1B53-46E0-A2C7-C0D0149A562C}" dt="2020-08-05T01:39:13.729" v="378" actId="20577"/>
        <pc:sldMkLst>
          <pc:docMk/>
          <pc:sldMk cId="3339474747" sldId="353"/>
        </pc:sldMkLst>
        <pc:spChg chg="mod">
          <ac:chgData name="itpro guide" userId="1535074a45cce87e" providerId="LiveId" clId="{3E12DCC6-1B53-46E0-A2C7-C0D0149A562C}" dt="2020-08-05T01:36:51.887" v="360" actId="313"/>
          <ac:spMkLst>
            <pc:docMk/>
            <pc:sldMk cId="3339474747" sldId="353"/>
            <ac:spMk id="5" creationId="{70ACB114-C570-4BBD-82CC-6C97971610A4}"/>
          </ac:spMkLst>
        </pc:spChg>
        <pc:spChg chg="mod">
          <ac:chgData name="itpro guide" userId="1535074a45cce87e" providerId="LiveId" clId="{3E12DCC6-1B53-46E0-A2C7-C0D0149A562C}" dt="2020-08-05T01:36:47.821" v="359" actId="20577"/>
          <ac:spMkLst>
            <pc:docMk/>
            <pc:sldMk cId="3339474747" sldId="353"/>
            <ac:spMk id="30" creationId="{C8C5727D-4795-4D4A-A8E5-8B7202FCDBD5}"/>
          </ac:spMkLst>
        </pc:spChg>
      </pc:sldChg>
      <pc:sldChg chg="modSp add mod ord modNotesTx">
        <pc:chgData name="itpro guide" userId="1535074a45cce87e" providerId="LiveId" clId="{3E12DCC6-1B53-46E0-A2C7-C0D0149A562C}" dt="2020-08-05T01:46:09.099" v="645" actId="20577"/>
        <pc:sldMkLst>
          <pc:docMk/>
          <pc:sldMk cId="164000677" sldId="354"/>
        </pc:sldMkLst>
        <pc:spChg chg="mod">
          <ac:chgData name="itpro guide" userId="1535074a45cce87e" providerId="LiveId" clId="{3E12DCC6-1B53-46E0-A2C7-C0D0149A562C}" dt="2020-08-05T01:40:02.086" v="410" actId="20577"/>
          <ac:spMkLst>
            <pc:docMk/>
            <pc:sldMk cId="164000677" sldId="354"/>
            <ac:spMk id="5" creationId="{70ACB114-C570-4BBD-82CC-6C97971610A4}"/>
          </ac:spMkLst>
        </pc:spChg>
        <pc:spChg chg="mod">
          <ac:chgData name="itpro guide" userId="1535074a45cce87e" providerId="LiveId" clId="{3E12DCC6-1B53-46E0-A2C7-C0D0149A562C}" dt="2020-08-05T01:46:09.099" v="645" actId="20577"/>
          <ac:spMkLst>
            <pc:docMk/>
            <pc:sldMk cId="164000677" sldId="354"/>
            <ac:spMk id="30" creationId="{C8C5727D-4795-4D4A-A8E5-8B7202FCDBD5}"/>
          </ac:spMkLst>
        </pc:spChg>
      </pc:sldChg>
      <pc:sldChg chg="modSp add mod">
        <pc:chgData name="itpro guide" userId="1535074a45cce87e" providerId="LiveId" clId="{3E12DCC6-1B53-46E0-A2C7-C0D0149A562C}" dt="2020-08-05T01:49:36.547" v="914" actId="20577"/>
        <pc:sldMkLst>
          <pc:docMk/>
          <pc:sldMk cId="2050616386" sldId="355"/>
        </pc:sldMkLst>
        <pc:spChg chg="mod">
          <ac:chgData name="itpro guide" userId="1535074a45cce87e" providerId="LiveId" clId="{3E12DCC6-1B53-46E0-A2C7-C0D0149A562C}" dt="2020-08-05T01:47:50.775" v="673" actId="20577"/>
          <ac:spMkLst>
            <pc:docMk/>
            <pc:sldMk cId="2050616386" sldId="355"/>
            <ac:spMk id="5" creationId="{70ACB114-C570-4BBD-82CC-6C97971610A4}"/>
          </ac:spMkLst>
        </pc:spChg>
        <pc:spChg chg="mod">
          <ac:chgData name="itpro guide" userId="1535074a45cce87e" providerId="LiveId" clId="{3E12DCC6-1B53-46E0-A2C7-C0D0149A562C}" dt="2020-08-05T01:49:36.547" v="914" actId="20577"/>
          <ac:spMkLst>
            <pc:docMk/>
            <pc:sldMk cId="2050616386" sldId="355"/>
            <ac:spMk id="30" creationId="{C8C5727D-4795-4D4A-A8E5-8B7202FCDBD5}"/>
          </ac:spMkLst>
        </pc:spChg>
      </pc:sldChg>
      <pc:sldChg chg="modSp add mod">
        <pc:chgData name="itpro guide" userId="1535074a45cce87e" providerId="LiveId" clId="{3E12DCC6-1B53-46E0-A2C7-C0D0149A562C}" dt="2020-08-05T01:57:00.144" v="1166" actId="20577"/>
        <pc:sldMkLst>
          <pc:docMk/>
          <pc:sldMk cId="3680357366" sldId="356"/>
        </pc:sldMkLst>
        <pc:spChg chg="mod">
          <ac:chgData name="itpro guide" userId="1535074a45cce87e" providerId="LiveId" clId="{3E12DCC6-1B53-46E0-A2C7-C0D0149A562C}" dt="2020-08-05T01:53:05.352" v="959" actId="20577"/>
          <ac:spMkLst>
            <pc:docMk/>
            <pc:sldMk cId="3680357366" sldId="356"/>
            <ac:spMk id="5" creationId="{70ACB114-C570-4BBD-82CC-6C97971610A4}"/>
          </ac:spMkLst>
        </pc:spChg>
        <pc:spChg chg="mod">
          <ac:chgData name="itpro guide" userId="1535074a45cce87e" providerId="LiveId" clId="{3E12DCC6-1B53-46E0-A2C7-C0D0149A562C}" dt="2020-08-05T01:57:00.144" v="1166" actId="20577"/>
          <ac:spMkLst>
            <pc:docMk/>
            <pc:sldMk cId="3680357366" sldId="356"/>
            <ac:spMk id="30" creationId="{C8C5727D-4795-4D4A-A8E5-8B7202FCDBD5}"/>
          </ac:spMkLst>
        </pc:spChg>
      </pc:sldChg>
      <pc:sldChg chg="modSp add mod">
        <pc:chgData name="itpro guide" userId="1535074a45cce87e" providerId="LiveId" clId="{3E12DCC6-1B53-46E0-A2C7-C0D0149A562C}" dt="2020-08-05T02:00:10.283" v="1447" actId="20577"/>
        <pc:sldMkLst>
          <pc:docMk/>
          <pc:sldMk cId="3384598719" sldId="357"/>
        </pc:sldMkLst>
        <pc:spChg chg="mod">
          <ac:chgData name="itpro guide" userId="1535074a45cce87e" providerId="LiveId" clId="{3E12DCC6-1B53-46E0-A2C7-C0D0149A562C}" dt="2020-08-05T01:58:02.419" v="1218" actId="20577"/>
          <ac:spMkLst>
            <pc:docMk/>
            <pc:sldMk cId="3384598719" sldId="357"/>
            <ac:spMk id="5" creationId="{70ACB114-C570-4BBD-82CC-6C97971610A4}"/>
          </ac:spMkLst>
        </pc:spChg>
        <pc:spChg chg="mod">
          <ac:chgData name="itpro guide" userId="1535074a45cce87e" providerId="LiveId" clId="{3E12DCC6-1B53-46E0-A2C7-C0D0149A562C}" dt="2020-08-05T02:00:10.283" v="1447" actId="20577"/>
          <ac:spMkLst>
            <pc:docMk/>
            <pc:sldMk cId="3384598719" sldId="357"/>
            <ac:spMk id="30" creationId="{C8C5727D-4795-4D4A-A8E5-8B7202FCDBD5}"/>
          </ac:spMkLst>
        </pc:spChg>
      </pc:sldChg>
      <pc:sldChg chg="modSp add mod">
        <pc:chgData name="itpro guide" userId="1535074a45cce87e" providerId="LiveId" clId="{3E12DCC6-1B53-46E0-A2C7-C0D0149A562C}" dt="2020-08-05T02:02:26.068" v="1642" actId="20577"/>
        <pc:sldMkLst>
          <pc:docMk/>
          <pc:sldMk cId="1388324279" sldId="358"/>
        </pc:sldMkLst>
        <pc:spChg chg="mod">
          <ac:chgData name="itpro guide" userId="1535074a45cce87e" providerId="LiveId" clId="{3E12DCC6-1B53-46E0-A2C7-C0D0149A562C}" dt="2020-08-05T02:00:58.444" v="1488" actId="20577"/>
          <ac:spMkLst>
            <pc:docMk/>
            <pc:sldMk cId="1388324279" sldId="358"/>
            <ac:spMk id="5" creationId="{70ACB114-C570-4BBD-82CC-6C97971610A4}"/>
          </ac:spMkLst>
        </pc:spChg>
        <pc:spChg chg="mod">
          <ac:chgData name="itpro guide" userId="1535074a45cce87e" providerId="LiveId" clId="{3E12DCC6-1B53-46E0-A2C7-C0D0149A562C}" dt="2020-08-05T02:02:26.068" v="1642" actId="20577"/>
          <ac:spMkLst>
            <pc:docMk/>
            <pc:sldMk cId="1388324279" sldId="358"/>
            <ac:spMk id="30" creationId="{C8C5727D-4795-4D4A-A8E5-8B7202FCDBD5}"/>
          </ac:spMkLst>
        </pc:spChg>
      </pc:sldChg>
      <pc:sldChg chg="modSp add mod">
        <pc:chgData name="itpro guide" userId="1535074a45cce87e" providerId="LiveId" clId="{3E12DCC6-1B53-46E0-A2C7-C0D0149A562C}" dt="2020-08-05T02:03:50.225" v="1764" actId="20577"/>
        <pc:sldMkLst>
          <pc:docMk/>
          <pc:sldMk cId="3018506970" sldId="359"/>
        </pc:sldMkLst>
        <pc:spChg chg="mod">
          <ac:chgData name="itpro guide" userId="1535074a45cce87e" providerId="LiveId" clId="{3E12DCC6-1B53-46E0-A2C7-C0D0149A562C}" dt="2020-08-05T02:03:10.239" v="1709" actId="20577"/>
          <ac:spMkLst>
            <pc:docMk/>
            <pc:sldMk cId="3018506970" sldId="359"/>
            <ac:spMk id="5" creationId="{70ACB114-C570-4BBD-82CC-6C97971610A4}"/>
          </ac:spMkLst>
        </pc:spChg>
        <pc:spChg chg="mod">
          <ac:chgData name="itpro guide" userId="1535074a45cce87e" providerId="LiveId" clId="{3E12DCC6-1B53-46E0-A2C7-C0D0149A562C}" dt="2020-08-05T02:03:50.225" v="1764" actId="20577"/>
          <ac:spMkLst>
            <pc:docMk/>
            <pc:sldMk cId="3018506970" sldId="359"/>
            <ac:spMk id="30" creationId="{C8C5727D-4795-4D4A-A8E5-8B7202FCDBD5}"/>
          </ac:spMkLst>
        </pc:spChg>
      </pc:sldChg>
    </pc:docChg>
  </pc:docChgLst>
  <pc:docChgLst>
    <pc:chgData name="itpro guide" userId="1535074a45cce87e" providerId="LiveId" clId="{946815E1-4095-486C-BF12-561C32E7D34F}"/>
    <pc:docChg chg="undo custSel mod addSld delSld modSld">
      <pc:chgData name="itpro guide" userId="1535074a45cce87e" providerId="LiveId" clId="{946815E1-4095-486C-BF12-561C32E7D34F}" dt="2020-08-10T20:10:24.025" v="1173" actId="27636"/>
      <pc:docMkLst>
        <pc:docMk/>
      </pc:docMkLst>
      <pc:sldChg chg="modSp mod">
        <pc:chgData name="itpro guide" userId="1535074a45cce87e" providerId="LiveId" clId="{946815E1-4095-486C-BF12-561C32E7D34F}" dt="2020-08-10T20:10:24.025" v="1173" actId="27636"/>
        <pc:sldMkLst>
          <pc:docMk/>
          <pc:sldMk cId="548111238" sldId="340"/>
        </pc:sldMkLst>
        <pc:spChg chg="mod">
          <ac:chgData name="itpro guide" userId="1535074a45cce87e" providerId="LiveId" clId="{946815E1-4095-486C-BF12-561C32E7D34F}" dt="2020-08-10T20:10:24.025" v="1173" actId="27636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946815E1-4095-486C-BF12-561C32E7D34F}" dt="2020-08-10T20:10:08.540" v="1151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946815E1-4095-486C-BF12-561C32E7D34F}" dt="2020-08-07T04:55:17.154" v="218" actId="20577"/>
        <pc:sldMkLst>
          <pc:docMk/>
          <pc:sldMk cId="1329715751" sldId="352"/>
        </pc:sldMkLst>
        <pc:spChg chg="mod">
          <ac:chgData name="itpro guide" userId="1535074a45cce87e" providerId="LiveId" clId="{946815E1-4095-486C-BF12-561C32E7D34F}" dt="2020-08-07T04:55:17.154" v="218" actId="20577"/>
          <ac:spMkLst>
            <pc:docMk/>
            <pc:sldMk cId="1329715751" sldId="352"/>
            <ac:spMk id="5" creationId="{70ACB114-C570-4BBD-82CC-6C97971610A4}"/>
          </ac:spMkLst>
        </pc:spChg>
        <pc:spChg chg="mod">
          <ac:chgData name="itpro guide" userId="1535074a45cce87e" providerId="LiveId" clId="{946815E1-4095-486C-BF12-561C32E7D34F}" dt="2020-08-07T04:54:56.194" v="184" actId="1076"/>
          <ac:spMkLst>
            <pc:docMk/>
            <pc:sldMk cId="1329715751" sldId="352"/>
            <ac:spMk id="30" creationId="{C8C5727D-4795-4D4A-A8E5-8B7202FCDBD5}"/>
          </ac:spMkLst>
        </pc:spChg>
      </pc:sldChg>
      <pc:sldChg chg="addSp delSp modSp mod setBg setClrOvrMap">
        <pc:chgData name="itpro guide" userId="1535074a45cce87e" providerId="LiveId" clId="{946815E1-4095-486C-BF12-561C32E7D34F}" dt="2020-08-07T07:04:50.029" v="371" actId="1076"/>
        <pc:sldMkLst>
          <pc:docMk/>
          <pc:sldMk cId="3339474747" sldId="353"/>
        </pc:sldMkLst>
        <pc:spChg chg="add mod ord">
          <ac:chgData name="itpro guide" userId="1535074a45cce87e" providerId="LiveId" clId="{946815E1-4095-486C-BF12-561C32E7D34F}" dt="2020-08-07T07:04:50.029" v="371" actId="1076"/>
          <ac:spMkLst>
            <pc:docMk/>
            <pc:sldMk cId="3339474747" sldId="353"/>
            <ac:spMk id="2" creationId="{00B1EA9D-CBAF-4566-AA66-2B0C781684AB}"/>
          </ac:spMkLst>
        </pc:spChg>
        <pc:spChg chg="mod ord">
          <ac:chgData name="itpro guide" userId="1535074a45cce87e" providerId="LiveId" clId="{946815E1-4095-486C-BF12-561C32E7D34F}" dt="2020-08-07T07:04:24.905" v="362" actId="26606"/>
          <ac:spMkLst>
            <pc:docMk/>
            <pc:sldMk cId="3339474747" sldId="353"/>
            <ac:spMk id="3" creationId="{F66C6A13-D3C0-4837-88CE-77BA5269E6F2}"/>
          </ac:spMkLst>
        </pc:spChg>
        <pc:spChg chg="mod">
          <ac:chgData name="itpro guide" userId="1535074a45cce87e" providerId="LiveId" clId="{946815E1-4095-486C-BF12-561C32E7D34F}" dt="2020-08-07T07:04:37.610" v="367" actId="207"/>
          <ac:spMkLst>
            <pc:docMk/>
            <pc:sldMk cId="3339474747" sldId="353"/>
            <ac:spMk id="5" creationId="{70ACB114-C570-4BBD-82CC-6C97971610A4}"/>
          </ac:spMkLst>
        </pc:spChg>
        <pc:spChg chg="mod">
          <ac:chgData name="itpro guide" userId="1535074a45cce87e" providerId="LiveId" clId="{946815E1-4095-486C-BF12-561C32E7D34F}" dt="2020-08-07T04:55:42.089" v="227" actId="20577"/>
          <ac:spMkLst>
            <pc:docMk/>
            <pc:sldMk cId="3339474747" sldId="353"/>
            <ac:spMk id="30" creationId="{C8C5727D-4795-4D4A-A8E5-8B7202FCDBD5}"/>
          </ac:spMkLst>
        </pc:spChg>
        <pc:spChg chg="add del">
          <ac:chgData name="itpro guide" userId="1535074a45cce87e" providerId="LiveId" clId="{946815E1-4095-486C-BF12-561C32E7D34F}" dt="2020-08-07T07:04:24.905" v="362" actId="26606"/>
          <ac:spMkLst>
            <pc:docMk/>
            <pc:sldMk cId="3339474747" sldId="353"/>
            <ac:spMk id="35" creationId="{07322A9E-F1EC-405E-8971-BA906EFFCCB8}"/>
          </ac:spMkLst>
        </pc:spChg>
        <pc:spChg chg="add del">
          <ac:chgData name="itpro guide" userId="1535074a45cce87e" providerId="LiveId" clId="{946815E1-4095-486C-BF12-561C32E7D34F}" dt="2020-08-07T07:04:24.905" v="362" actId="26606"/>
          <ac:spMkLst>
            <pc:docMk/>
            <pc:sldMk cId="3339474747" sldId="353"/>
            <ac:spMk id="37" creationId="{A5704422-1118-4FD1-95AD-29A064EB80D9}"/>
          </ac:spMkLst>
        </pc:spChg>
        <pc:spChg chg="add del">
          <ac:chgData name="itpro guide" userId="1535074a45cce87e" providerId="LiveId" clId="{946815E1-4095-486C-BF12-561C32E7D34F}" dt="2020-08-07T07:04:24.905" v="362" actId="26606"/>
          <ac:spMkLst>
            <pc:docMk/>
            <pc:sldMk cId="3339474747" sldId="353"/>
            <ac:spMk id="39" creationId="{A88B2AAA-B805-498E-A9E6-98B885855498}"/>
          </ac:spMkLst>
        </pc:spChg>
        <pc:spChg chg="add del">
          <ac:chgData name="itpro guide" userId="1535074a45cce87e" providerId="LiveId" clId="{946815E1-4095-486C-BF12-561C32E7D34F}" dt="2020-08-07T07:04:24.905" v="362" actId="26606"/>
          <ac:spMkLst>
            <pc:docMk/>
            <pc:sldMk cId="3339474747" sldId="353"/>
            <ac:spMk id="41" creationId="{9B8051E0-19D7-43E1-BFD9-E6DBFEB3A3F1}"/>
          </ac:spMkLst>
        </pc:spChg>
        <pc:spChg chg="add del">
          <ac:chgData name="itpro guide" userId="1535074a45cce87e" providerId="LiveId" clId="{946815E1-4095-486C-BF12-561C32E7D34F}" dt="2020-08-07T07:04:24.905" v="362" actId="26606"/>
          <ac:spMkLst>
            <pc:docMk/>
            <pc:sldMk cId="3339474747" sldId="353"/>
            <ac:spMk id="43" creationId="{4EDB2B02-86A2-46F5-A4BE-B7D9B10411D6}"/>
          </ac:spMkLst>
        </pc:spChg>
        <pc:spChg chg="add del">
          <ac:chgData name="itpro guide" userId="1535074a45cce87e" providerId="LiveId" clId="{946815E1-4095-486C-BF12-561C32E7D34F}" dt="2020-08-07T07:04:24.905" v="362" actId="26606"/>
          <ac:spMkLst>
            <pc:docMk/>
            <pc:sldMk cId="3339474747" sldId="353"/>
            <ac:spMk id="45" creationId="{43954639-FB5D-41F4-9560-6F6DFE778425}"/>
          </ac:spMkLst>
        </pc:spChg>
        <pc:spChg chg="add del">
          <ac:chgData name="itpro guide" userId="1535074a45cce87e" providerId="LiveId" clId="{946815E1-4095-486C-BF12-561C32E7D34F}" dt="2020-08-07T07:04:24.905" v="362" actId="26606"/>
          <ac:spMkLst>
            <pc:docMk/>
            <pc:sldMk cId="3339474747" sldId="353"/>
            <ac:spMk id="47" creationId="{E898931C-0323-41FA-A036-20F818B1FF81}"/>
          </ac:spMkLst>
        </pc:spChg>
        <pc:spChg chg="add del">
          <ac:chgData name="itpro guide" userId="1535074a45cce87e" providerId="LiveId" clId="{946815E1-4095-486C-BF12-561C32E7D34F}" dt="2020-08-07T07:04:24.905" v="362" actId="26606"/>
          <ac:spMkLst>
            <pc:docMk/>
            <pc:sldMk cId="3339474747" sldId="353"/>
            <ac:spMk id="49" creationId="{89AFE9DD-0792-4B98-B4EB-97ACA17E6AA8}"/>
          </ac:spMkLst>
        </pc:spChg>
        <pc:spChg chg="add del">
          <ac:chgData name="itpro guide" userId="1535074a45cce87e" providerId="LiveId" clId="{946815E1-4095-486C-BF12-561C32E7D34F}" dt="2020-08-07T07:04:24.905" v="362" actId="26606"/>
          <ac:spMkLst>
            <pc:docMk/>
            <pc:sldMk cId="3339474747" sldId="353"/>
            <ac:spMk id="51" creationId="{3981F5C4-9AE1-404E-AF44-A4E6DB374F9D}"/>
          </ac:spMkLst>
        </pc:spChg>
        <pc:spChg chg="add del">
          <ac:chgData name="itpro guide" userId="1535074a45cce87e" providerId="LiveId" clId="{946815E1-4095-486C-BF12-561C32E7D34F}" dt="2020-08-07T07:04:24.905" v="362" actId="26606"/>
          <ac:spMkLst>
            <pc:docMk/>
            <pc:sldMk cId="3339474747" sldId="353"/>
            <ac:spMk id="53" creationId="{763C1781-8726-4FAC-8C45-FF40376BE409}"/>
          </ac:spMkLst>
        </pc:spChg>
        <pc:spChg chg="add del">
          <ac:chgData name="itpro guide" userId="1535074a45cce87e" providerId="LiveId" clId="{946815E1-4095-486C-BF12-561C32E7D34F}" dt="2020-08-07T07:04:24.905" v="362" actId="26606"/>
          <ac:spMkLst>
            <pc:docMk/>
            <pc:sldMk cId="3339474747" sldId="353"/>
            <ac:spMk id="55" creationId="{301491B5-56C7-43DC-A3D9-861EECCA056A}"/>
          </ac:spMkLst>
        </pc:spChg>
        <pc:spChg chg="add del">
          <ac:chgData name="itpro guide" userId="1535074a45cce87e" providerId="LiveId" clId="{946815E1-4095-486C-BF12-561C32E7D34F}" dt="2020-08-07T07:04:24.905" v="362" actId="26606"/>
          <ac:spMkLst>
            <pc:docMk/>
            <pc:sldMk cId="3339474747" sldId="353"/>
            <ac:spMk id="57" creationId="{237E2353-22DF-46E0-A200-FB30F8F394E2}"/>
          </ac:spMkLst>
        </pc:spChg>
        <pc:spChg chg="add del">
          <ac:chgData name="itpro guide" userId="1535074a45cce87e" providerId="LiveId" clId="{946815E1-4095-486C-BF12-561C32E7D34F}" dt="2020-08-07T07:04:24.905" v="362" actId="26606"/>
          <ac:spMkLst>
            <pc:docMk/>
            <pc:sldMk cId="3339474747" sldId="353"/>
            <ac:spMk id="59" creationId="{DD6138DB-057B-45F7-A5F4-E7BFDA20D02C}"/>
          </ac:spMkLst>
        </pc:spChg>
        <pc:spChg chg="add del">
          <ac:chgData name="itpro guide" userId="1535074a45cce87e" providerId="LiveId" clId="{946815E1-4095-486C-BF12-561C32E7D34F}" dt="2020-08-07T07:04:24.905" v="362" actId="26606"/>
          <ac:spMkLst>
            <pc:docMk/>
            <pc:sldMk cId="3339474747" sldId="353"/>
            <ac:spMk id="61" creationId="{79A54AB1-B64F-4843-BFAB-81CB74E66B65}"/>
          </ac:spMkLst>
        </pc:spChg>
        <pc:spChg chg="add del">
          <ac:chgData name="itpro guide" userId="1535074a45cce87e" providerId="LiveId" clId="{946815E1-4095-486C-BF12-561C32E7D34F}" dt="2020-08-07T07:04:18.157" v="360" actId="26606"/>
          <ac:spMkLst>
            <pc:docMk/>
            <pc:sldMk cId="3339474747" sldId="353"/>
            <ac:spMk id="66" creationId="{BCC55ACC-A2F6-403C-A3A4-D59B3734D45F}"/>
          </ac:spMkLst>
        </pc:spChg>
        <pc:spChg chg="add del">
          <ac:chgData name="itpro guide" userId="1535074a45cce87e" providerId="LiveId" clId="{946815E1-4095-486C-BF12-561C32E7D34F}" dt="2020-08-07T07:04:24.905" v="362" actId="26606"/>
          <ac:spMkLst>
            <pc:docMk/>
            <pc:sldMk cId="3339474747" sldId="353"/>
            <ac:spMk id="68" creationId="{F72D119F-8562-42DA-AE9A-70D44FDCFD12}"/>
          </ac:spMkLst>
        </pc:spChg>
        <pc:picChg chg="add mod ord">
          <ac:chgData name="itpro guide" userId="1535074a45cce87e" providerId="LiveId" clId="{946815E1-4095-486C-BF12-561C32E7D34F}" dt="2020-08-07T07:04:24.905" v="362" actId="26606"/>
          <ac:picMkLst>
            <pc:docMk/>
            <pc:sldMk cId="3339474747" sldId="353"/>
            <ac:picMk id="6" creationId="{68C67CC9-1BF4-4050-BC48-ACE0D293FFA1}"/>
          </ac:picMkLst>
        </pc:picChg>
      </pc:sldChg>
      <pc:sldChg chg="modSp mod">
        <pc:chgData name="itpro guide" userId="1535074a45cce87e" providerId="LiveId" clId="{946815E1-4095-486C-BF12-561C32E7D34F}" dt="2020-08-07T07:07:19.004" v="538" actId="313"/>
        <pc:sldMkLst>
          <pc:docMk/>
          <pc:sldMk cId="164000677" sldId="354"/>
        </pc:sldMkLst>
        <pc:spChg chg="mod">
          <ac:chgData name="itpro guide" userId="1535074a45cce87e" providerId="LiveId" clId="{946815E1-4095-486C-BF12-561C32E7D34F}" dt="2020-08-07T07:07:19.004" v="538" actId="313"/>
          <ac:spMkLst>
            <pc:docMk/>
            <pc:sldMk cId="164000677" sldId="354"/>
            <ac:spMk id="30" creationId="{C8C5727D-4795-4D4A-A8E5-8B7202FCDBD5}"/>
          </ac:spMkLst>
        </pc:spChg>
      </pc:sldChg>
      <pc:sldChg chg="modSp mod">
        <pc:chgData name="itpro guide" userId="1535074a45cce87e" providerId="LiveId" clId="{946815E1-4095-486C-BF12-561C32E7D34F}" dt="2020-08-07T07:50:32.053" v="885" actId="20577"/>
        <pc:sldMkLst>
          <pc:docMk/>
          <pc:sldMk cId="2050616386" sldId="355"/>
        </pc:sldMkLst>
        <pc:spChg chg="mod">
          <ac:chgData name="itpro guide" userId="1535074a45cce87e" providerId="LiveId" clId="{946815E1-4095-486C-BF12-561C32E7D34F}" dt="2020-08-07T07:50:32.053" v="885" actId="20577"/>
          <ac:spMkLst>
            <pc:docMk/>
            <pc:sldMk cId="2050616386" sldId="355"/>
            <ac:spMk id="30" creationId="{C8C5727D-4795-4D4A-A8E5-8B7202FCDBD5}"/>
          </ac:spMkLst>
        </pc:spChg>
      </pc:sldChg>
      <pc:sldChg chg="modSp mod">
        <pc:chgData name="itpro guide" userId="1535074a45cce87e" providerId="LiveId" clId="{946815E1-4095-486C-BF12-561C32E7D34F}" dt="2020-08-10T20:08:17.113" v="1051" actId="20577"/>
        <pc:sldMkLst>
          <pc:docMk/>
          <pc:sldMk cId="3680357366" sldId="356"/>
        </pc:sldMkLst>
        <pc:spChg chg="mod">
          <ac:chgData name="itpro guide" userId="1535074a45cce87e" providerId="LiveId" clId="{946815E1-4095-486C-BF12-561C32E7D34F}" dt="2020-08-10T20:04:50.557" v="904" actId="20577"/>
          <ac:spMkLst>
            <pc:docMk/>
            <pc:sldMk cId="3680357366" sldId="356"/>
            <ac:spMk id="5" creationId="{70ACB114-C570-4BBD-82CC-6C97971610A4}"/>
          </ac:spMkLst>
        </pc:spChg>
        <pc:spChg chg="mod">
          <ac:chgData name="itpro guide" userId="1535074a45cce87e" providerId="LiveId" clId="{946815E1-4095-486C-BF12-561C32E7D34F}" dt="2020-08-10T20:08:17.113" v="1051" actId="20577"/>
          <ac:spMkLst>
            <pc:docMk/>
            <pc:sldMk cId="3680357366" sldId="356"/>
            <ac:spMk id="30" creationId="{C8C5727D-4795-4D4A-A8E5-8B7202FCDBD5}"/>
          </ac:spMkLst>
        </pc:spChg>
      </pc:sldChg>
      <pc:sldChg chg="del">
        <pc:chgData name="itpro guide" userId="1535074a45cce87e" providerId="LiveId" clId="{946815E1-4095-486C-BF12-561C32E7D34F}" dt="2020-08-10T20:08:24.994" v="1052" actId="47"/>
        <pc:sldMkLst>
          <pc:docMk/>
          <pc:sldMk cId="3384598719" sldId="357"/>
        </pc:sldMkLst>
      </pc:sldChg>
      <pc:sldChg chg="del">
        <pc:chgData name="itpro guide" userId="1535074a45cce87e" providerId="LiveId" clId="{946815E1-4095-486C-BF12-561C32E7D34F}" dt="2020-08-10T20:08:24.994" v="1052" actId="47"/>
        <pc:sldMkLst>
          <pc:docMk/>
          <pc:sldMk cId="1388324279" sldId="358"/>
        </pc:sldMkLst>
      </pc:sldChg>
      <pc:sldChg chg="del">
        <pc:chgData name="itpro guide" userId="1535074a45cce87e" providerId="LiveId" clId="{946815E1-4095-486C-BF12-561C32E7D34F}" dt="2020-08-10T20:08:24.994" v="1052" actId="47"/>
        <pc:sldMkLst>
          <pc:docMk/>
          <pc:sldMk cId="3018506970" sldId="359"/>
        </pc:sldMkLst>
      </pc:sldChg>
      <pc:sldChg chg="del">
        <pc:chgData name="itpro guide" userId="1535074a45cce87e" providerId="LiveId" clId="{946815E1-4095-486C-BF12-561C32E7D34F}" dt="2020-08-10T20:08:24.994" v="1052" actId="47"/>
        <pc:sldMkLst>
          <pc:docMk/>
          <pc:sldMk cId="1584800757" sldId="360"/>
        </pc:sldMkLst>
      </pc:sldChg>
      <pc:sldChg chg="modSp add mod">
        <pc:chgData name="itpro guide" userId="1535074a45cce87e" providerId="LiveId" clId="{946815E1-4095-486C-BF12-561C32E7D34F}" dt="2020-08-07T07:08:58.668" v="682" actId="1076"/>
        <pc:sldMkLst>
          <pc:docMk/>
          <pc:sldMk cId="4216933224" sldId="361"/>
        </pc:sldMkLst>
        <pc:spChg chg="mod">
          <ac:chgData name="itpro guide" userId="1535074a45cce87e" providerId="LiveId" clId="{946815E1-4095-486C-BF12-561C32E7D34F}" dt="2020-08-07T07:07:44.241" v="568" actId="20577"/>
          <ac:spMkLst>
            <pc:docMk/>
            <pc:sldMk cId="4216933224" sldId="361"/>
            <ac:spMk id="5" creationId="{70ACB114-C570-4BBD-82CC-6C97971610A4}"/>
          </ac:spMkLst>
        </pc:spChg>
        <pc:spChg chg="mod">
          <ac:chgData name="itpro guide" userId="1535074a45cce87e" providerId="LiveId" clId="{946815E1-4095-486C-BF12-561C32E7D34F}" dt="2020-08-07T07:08:58.668" v="682" actId="1076"/>
          <ac:spMkLst>
            <pc:docMk/>
            <pc:sldMk cId="4216933224" sldId="361"/>
            <ac:spMk id="30" creationId="{C8C5727D-4795-4D4A-A8E5-8B7202FCDBD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Importance planning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Picture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91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182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60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993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Picture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648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Picture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27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0414"/>
            <a:ext cx="9144000" cy="3079987"/>
          </a:xfrm>
        </p:spPr>
        <p:txBody>
          <a:bodyPr>
            <a:normAutofit/>
          </a:bodyPr>
          <a:lstStyle/>
          <a:p>
            <a:pPr lvl="1" algn="ctr" fontAlgn="base"/>
            <a:r>
              <a:rPr lang="en-US" sz="4400" dirty="0">
                <a:solidFill>
                  <a:srgbClr val="258AA2"/>
                </a:solidFill>
              </a:rPr>
              <a:t>Migration Tools</a:t>
            </a:r>
            <a:endParaRPr lang="en-GB" sz="14400" dirty="0">
              <a:solidFill>
                <a:srgbClr val="258AA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770104" y="1442466"/>
            <a:ext cx="9466230" cy="527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Migration Manager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SharePoint Migration tool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Mover</a:t>
            </a:r>
            <a:br>
              <a:rPr lang="en-US" sz="2800" dirty="0"/>
            </a:br>
            <a:r>
              <a:rPr lang="en-US" sz="2800" dirty="0"/>
              <a:t>Microsoft Fast Track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Azure Databox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One Drive App Sync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SharePoint Migration Assessment Tool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971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0856" y="169662"/>
            <a:ext cx="6166558" cy="7203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latin typeface="+mj-lt"/>
                <a:ea typeface="+mj-ea"/>
                <a:cs typeface="+mj-cs"/>
              </a:rPr>
              <a:t>Moving to Microsoft 365</a:t>
            </a:r>
            <a:endParaRPr lang="en-US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57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F127EC56-7966-4E48-AB89-DD4065B0B53A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6" name="Picture 5" descr="Two people standing in front of a building&#10;&#10;Description automatically generated">
            <a:extLst>
              <a:ext uri="{FF2B5EF4-FFF2-40B4-BE49-F238E27FC236}">
                <a16:creationId xmlns:a16="http://schemas.microsoft.com/office/drawing/2014/main" id="{68C67CC9-1BF4-4050-BC48-ACE0D293FF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2" r="7361" b="-2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770104" y="1666658"/>
            <a:ext cx="946623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B1EA9D-CBAF-4566-AA66-2B0C781684AB}"/>
              </a:ext>
            </a:extLst>
          </p:cNvPr>
          <p:cNvSpPr txBox="1"/>
          <p:nvPr/>
        </p:nvSpPr>
        <p:spPr>
          <a:xfrm>
            <a:off x="8998594" y="3136775"/>
            <a:ext cx="31129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400" dirty="0"/>
              <a:t>Plan, Inventory and Assessment is the key to a successful migration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3947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Manager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770104" y="1666658"/>
            <a:ext cx="9466230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Centralizes way of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Connecting Servers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Creating tasks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Automatically load balancing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Located in Modern SharePoint Admin Center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00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Migration Manager : How does it works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1362885" y="2177720"/>
            <a:ext cx="9466230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Setup Migration agents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Create tasks &amp; Migrate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Monitor and report</a:t>
            </a:r>
          </a:p>
        </p:txBody>
      </p:sp>
    </p:spTree>
    <p:extLst>
      <p:ext uri="{BB962C8B-B14F-4D97-AF65-F5344CB8AC3E}">
        <p14:creationId xmlns:p14="http://schemas.microsoft.com/office/powerpoint/2010/main" val="421693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770104" y="1666658"/>
            <a:ext cx="9466230" cy="3986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Migrate data from third party apps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Support Major cloud provider – Dropbox, Google Drive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Comprehensive scanning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Bulk </a:t>
            </a:r>
            <a:r>
              <a:rPr lang="en-US" sz="2800"/>
              <a:t>migrate users </a:t>
            </a:r>
            <a:r>
              <a:rPr lang="en-US" sz="2800" dirty="0"/>
              <a:t>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Detailed logs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50616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Tools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770104" y="1666658"/>
            <a:ext cx="9466230" cy="3340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SharePoint Migration Tool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Microsoft FastTrack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Azure Databox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OneDrive App Sync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SharePoint Migration Assessment Tool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8035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Next Video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167951" y="5786235"/>
            <a:ext cx="11579289" cy="963173"/>
          </a:xfrm>
        </p:spPr>
        <p:txBody>
          <a:bodyPr>
            <a:normAutofit lnSpcReduction="10000"/>
          </a:bodyPr>
          <a:lstStyle/>
          <a:p>
            <a:pPr marL="457200" lvl="1" indent="0" algn="ctr" fontAlgn="base">
              <a:buNone/>
            </a:pPr>
            <a:r>
              <a:rPr lang="en-IN" sz="6600" dirty="0">
                <a:solidFill>
                  <a:schemeClr val="bg1"/>
                </a:solidFill>
              </a:rPr>
              <a:t>Summary</a:t>
            </a:r>
            <a:endParaRPr lang="en-GB" sz="6600" dirty="0">
              <a:solidFill>
                <a:schemeClr val="bg1"/>
              </a:solidFill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509615C-49C9-4138-AAA0-9C095B3C57AF}"/>
              </a:ext>
            </a:extLst>
          </p:cNvPr>
          <p:cNvSpPr txBox="1">
            <a:spLocks/>
          </p:cNvSpPr>
          <p:nvPr/>
        </p:nvSpPr>
        <p:spPr>
          <a:xfrm>
            <a:off x="4546601" y="1287684"/>
            <a:ext cx="7200639" cy="2141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Moving to Microsoft 365 with migration tools</a:t>
            </a:r>
            <a:endParaRPr lang="en-US" sz="105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endParaRPr lang="en-US" sz="105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212F218-6CA8-466D-908A-FC1D2627757A}"/>
              </a:ext>
            </a:extLst>
          </p:cNvPr>
          <p:cNvSpPr txBox="1">
            <a:spLocks/>
          </p:cNvSpPr>
          <p:nvPr/>
        </p:nvSpPr>
        <p:spPr>
          <a:xfrm>
            <a:off x="954680" y="1848304"/>
            <a:ext cx="3726502" cy="964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47C97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r>
              <a:rPr lang="en-GB" dirty="0"/>
              <a:t>Summary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2AA9BF-C9F8-400F-9082-702185294D3A}"/>
              </a:ext>
            </a:extLst>
          </p:cNvPr>
          <p:cNvCxnSpPr>
            <a:cxnSpLocks/>
          </p:cNvCxnSpPr>
          <p:nvPr/>
        </p:nvCxnSpPr>
        <p:spPr>
          <a:xfrm flipV="1">
            <a:off x="1023582" y="3971499"/>
            <a:ext cx="10167582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11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149</Words>
  <Application>Microsoft Office PowerPoint</Application>
  <PresentationFormat>Widescreen</PresentationFormat>
  <Paragraphs>56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Open Sans bold</vt:lpstr>
      <vt:lpstr>Open Sans Semibold</vt:lpstr>
      <vt:lpstr>Rockwell</vt:lpstr>
      <vt:lpstr>Office Theme</vt:lpstr>
      <vt:lpstr>Migration Tools</vt:lpstr>
      <vt:lpstr>Topics</vt:lpstr>
      <vt:lpstr>Moving to Microsoft 365</vt:lpstr>
      <vt:lpstr>Migration Manager</vt:lpstr>
      <vt:lpstr>Migration Manager : How does it works</vt:lpstr>
      <vt:lpstr>Mover</vt:lpstr>
      <vt:lpstr>Other Tools</vt:lpstr>
      <vt:lpstr>Next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Migration Tools</dc:title>
  <dc:creator>itpro guide</dc:creator>
  <cp:lastModifiedBy>itpro guide</cp:lastModifiedBy>
  <cp:revision>1</cp:revision>
  <dcterms:created xsi:type="dcterms:W3CDTF">2020-08-07T07:03:51Z</dcterms:created>
  <dcterms:modified xsi:type="dcterms:W3CDTF">2020-08-10T20:10:30Z</dcterms:modified>
</cp:coreProperties>
</file>