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1" r:id="rId2"/>
    <p:sldId id="352" r:id="rId3"/>
    <p:sldId id="354" r:id="rId4"/>
    <p:sldId id="355" r:id="rId5"/>
    <p:sldId id="356" r:id="rId6"/>
    <p:sldId id="3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D5D83197-0914-4C24-9BB5-5110772D7783}"/>
    <pc:docChg chg="delSld">
      <pc:chgData name="itpro guide" userId="1535074a45cce87e" providerId="LiveId" clId="{D5D83197-0914-4C24-9BB5-5110772D7783}" dt="2020-09-06T13:55:27.929" v="0" actId="47"/>
      <pc:docMkLst>
        <pc:docMk/>
      </pc:docMkLst>
      <pc:sldChg chg="del">
        <pc:chgData name="itpro guide" userId="1535074a45cce87e" providerId="LiveId" clId="{D5D83197-0914-4C24-9BB5-5110772D7783}" dt="2020-09-06T13:55:27.929" v="0" actId="47"/>
        <pc:sldMkLst>
          <pc:docMk/>
          <pc:sldMk cId="4038830762" sldId="353"/>
        </pc:sldMkLst>
      </pc:sldChg>
    </pc:docChg>
  </pc:docChgLst>
  <pc:docChgLst>
    <pc:chgData name="itpro guide" userId="1535074a45cce87e" providerId="LiveId" clId="{F3459D58-6045-4F1C-8804-33277CF46D19}"/>
    <pc:docChg chg="custSel addSld modSld">
      <pc:chgData name="itpro guide" userId="1535074a45cce87e" providerId="LiveId" clId="{F3459D58-6045-4F1C-8804-33277CF46D19}" dt="2020-08-01T11:11:43.281" v="948" actId="207"/>
      <pc:docMkLst>
        <pc:docMk/>
      </pc:docMkLst>
      <pc:sldChg chg="modSp mod">
        <pc:chgData name="itpro guide" userId="1535074a45cce87e" providerId="LiveId" clId="{F3459D58-6045-4F1C-8804-33277CF46D19}" dt="2020-08-01T10:57:38.674" v="25" actId="20577"/>
        <pc:sldMkLst>
          <pc:docMk/>
          <pc:sldMk cId="977761970" sldId="331"/>
        </pc:sldMkLst>
        <pc:spChg chg="mod">
          <ac:chgData name="itpro guide" userId="1535074a45cce87e" providerId="LiveId" clId="{F3459D58-6045-4F1C-8804-33277CF46D19}" dt="2020-08-01T10:57:38.674" v="25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F3459D58-6045-4F1C-8804-33277CF46D19}" dt="2020-08-01T11:11:43.281" v="948" actId="207"/>
        <pc:sldMkLst>
          <pc:docMk/>
          <pc:sldMk cId="548111238" sldId="340"/>
        </pc:sldMkLst>
        <pc:spChg chg="mod">
          <ac:chgData name="itpro guide" userId="1535074a45cce87e" providerId="LiveId" clId="{F3459D58-6045-4F1C-8804-33277CF46D19}" dt="2020-08-01T11:11:43.281" v="948" actId="20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F3459D58-6045-4F1C-8804-33277CF46D19}" dt="2020-08-01T11:10:37.770" v="90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F3459D58-6045-4F1C-8804-33277CF46D19}" dt="2020-08-01T10:58:27.922" v="181" actId="20577"/>
        <pc:sldMkLst>
          <pc:docMk/>
          <pc:sldMk cId="1329715751" sldId="352"/>
        </pc:sldMkLst>
        <pc:spChg chg="mod">
          <ac:chgData name="itpro guide" userId="1535074a45cce87e" providerId="LiveId" clId="{F3459D58-6045-4F1C-8804-33277CF46D19}" dt="2020-08-01T10:58:27.922" v="181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">
        <pc:chgData name="itpro guide" userId="1535074a45cce87e" providerId="LiveId" clId="{F3459D58-6045-4F1C-8804-33277CF46D19}" dt="2020-08-01T10:58:35.171" v="182"/>
        <pc:sldMkLst>
          <pc:docMk/>
          <pc:sldMk cId="4038830762" sldId="353"/>
        </pc:sldMkLst>
      </pc:sldChg>
      <pc:sldChg chg="modSp add mod">
        <pc:chgData name="itpro guide" userId="1535074a45cce87e" providerId="LiveId" clId="{F3459D58-6045-4F1C-8804-33277CF46D19}" dt="2020-08-01T11:04:28.930" v="562" actId="1076"/>
        <pc:sldMkLst>
          <pc:docMk/>
          <pc:sldMk cId="222710414" sldId="354"/>
        </pc:sldMkLst>
        <pc:spChg chg="mod">
          <ac:chgData name="itpro guide" userId="1535074a45cce87e" providerId="LiveId" clId="{F3459D58-6045-4F1C-8804-33277CF46D19}" dt="2020-08-01T11:00:33.578" v="209" actId="20577"/>
          <ac:spMkLst>
            <pc:docMk/>
            <pc:sldMk cId="222710414" sldId="354"/>
            <ac:spMk id="5" creationId="{70ACB114-C570-4BBD-82CC-6C97971610A4}"/>
          </ac:spMkLst>
        </pc:spChg>
        <pc:spChg chg="mod">
          <ac:chgData name="itpro guide" userId="1535074a45cce87e" providerId="LiveId" clId="{F3459D58-6045-4F1C-8804-33277CF46D19}" dt="2020-08-01T11:04:28.930" v="562" actId="1076"/>
          <ac:spMkLst>
            <pc:docMk/>
            <pc:sldMk cId="222710414" sldId="354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F3459D58-6045-4F1C-8804-33277CF46D19}" dt="2020-08-01T11:08:08.073" v="771" actId="20577"/>
        <pc:sldMkLst>
          <pc:docMk/>
          <pc:sldMk cId="2825621711" sldId="355"/>
        </pc:sldMkLst>
        <pc:spChg chg="mod">
          <ac:chgData name="itpro guide" userId="1535074a45cce87e" providerId="LiveId" clId="{F3459D58-6045-4F1C-8804-33277CF46D19}" dt="2020-08-01T11:06:55.922" v="603" actId="20577"/>
          <ac:spMkLst>
            <pc:docMk/>
            <pc:sldMk cId="2825621711" sldId="355"/>
            <ac:spMk id="5" creationId="{70ACB114-C570-4BBD-82CC-6C97971610A4}"/>
          </ac:spMkLst>
        </pc:spChg>
        <pc:spChg chg="mod">
          <ac:chgData name="itpro guide" userId="1535074a45cce87e" providerId="LiveId" clId="{F3459D58-6045-4F1C-8804-33277CF46D19}" dt="2020-08-01T11:08:08.073" v="771" actId="20577"/>
          <ac:spMkLst>
            <pc:docMk/>
            <pc:sldMk cId="2825621711" sldId="355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F3459D58-6045-4F1C-8804-33277CF46D19}" dt="2020-08-01T11:10:03.920" v="796" actId="1076"/>
        <pc:sldMkLst>
          <pc:docMk/>
          <pc:sldMk cId="4116483948" sldId="356"/>
        </pc:sldMkLst>
        <pc:spChg chg="mod">
          <ac:chgData name="itpro guide" userId="1535074a45cce87e" providerId="LiveId" clId="{F3459D58-6045-4F1C-8804-33277CF46D19}" dt="2020-08-01T11:09:21.074" v="789" actId="20577"/>
          <ac:spMkLst>
            <pc:docMk/>
            <pc:sldMk cId="4116483948" sldId="356"/>
            <ac:spMk id="5" creationId="{70ACB114-C570-4BBD-82CC-6C97971610A4}"/>
          </ac:spMkLst>
        </pc:spChg>
        <pc:spChg chg="mod">
          <ac:chgData name="itpro guide" userId="1535074a45cce87e" providerId="LiveId" clId="{F3459D58-6045-4F1C-8804-33277CF46D19}" dt="2020-08-01T11:10:03.920" v="796" actId="1076"/>
          <ac:spMkLst>
            <pc:docMk/>
            <pc:sldMk cId="4116483948" sldId="356"/>
            <ac:spMk id="30" creationId="{C8C5727D-4795-4D4A-A8E5-8B7202FCDB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3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2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9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Azure AD Application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269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Introduction to Azure AD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Different type of Azure AD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Demo : Introduction to Azure AD Application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Application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1294789" y="1306710"/>
            <a:ext cx="946623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 sign on for your cloud and On-premises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 SaaS, On-premises and LOB apps to Azure 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Strengthen Authentication using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MFA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Conditional access to provide secure application access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Seamless experience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Single sign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Automate user provisioning </a:t>
            </a:r>
          </a:p>
        </p:txBody>
      </p:sp>
    </p:spTree>
    <p:extLst>
      <p:ext uri="{BB962C8B-B14F-4D97-AF65-F5344CB8AC3E}">
        <p14:creationId xmlns:p14="http://schemas.microsoft.com/office/powerpoint/2010/main" val="22271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Application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1294789" y="1306710"/>
            <a:ext cx="9466230" cy="269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Azure AD Gallery Application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On-premises Application with application proxy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Custom developed application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Non-Gallery Application</a:t>
            </a:r>
          </a:p>
        </p:txBody>
      </p:sp>
    </p:spTree>
    <p:extLst>
      <p:ext uri="{BB962C8B-B14F-4D97-AF65-F5344CB8AC3E}">
        <p14:creationId xmlns:p14="http://schemas.microsoft.com/office/powerpoint/2010/main" val="282562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1362885" y="1941710"/>
            <a:ext cx="9466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E101A"/>
                </a:solidFill>
                <a:effectLst/>
              </a:rPr>
              <a:t>Any weblink, or application that renders a username and password field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E101A"/>
                </a:solidFill>
                <a:effectLst/>
              </a:rPr>
              <a:t>Any application that supports SAML or Open ID connect protocols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E101A"/>
                </a:solidFill>
                <a:effectLst/>
              </a:rPr>
              <a:t>Any application that supports the systems for Cross-domain Identity Management SCIM Standard. </a:t>
            </a:r>
          </a:p>
        </p:txBody>
      </p:sp>
    </p:spTree>
    <p:extLst>
      <p:ext uri="{BB962C8B-B14F-4D97-AF65-F5344CB8AC3E}">
        <p14:creationId xmlns:p14="http://schemas.microsoft.com/office/powerpoint/2010/main" val="411648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IN" sz="4400" dirty="0">
                <a:solidFill>
                  <a:schemeClr val="bg1"/>
                </a:solidFill>
              </a:rPr>
              <a:t>Azure AD Application Proxy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Azure AD Application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Azure AD Application portal introduction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Words>155</Words>
  <Application>Microsoft Office PowerPoint</Application>
  <PresentationFormat>Widescreen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 bold</vt:lpstr>
      <vt:lpstr>Open Sans Semibold</vt:lpstr>
      <vt:lpstr>Office Theme</vt:lpstr>
      <vt:lpstr>Azure AD Application</vt:lpstr>
      <vt:lpstr>Topics</vt:lpstr>
      <vt:lpstr>Azure AD Application</vt:lpstr>
      <vt:lpstr>Types of Application</vt:lpstr>
      <vt:lpstr>Prerequisites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</cp:revision>
  <dcterms:created xsi:type="dcterms:W3CDTF">2017-03-27T12:26:01Z</dcterms:created>
  <dcterms:modified xsi:type="dcterms:W3CDTF">2020-09-06T13:56:01Z</dcterms:modified>
</cp:coreProperties>
</file>