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54" r:id="rId4"/>
    <p:sldId id="355" r:id="rId5"/>
    <p:sldId id="356" r:id="rId6"/>
    <p:sldId id="357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3778C-7146-4AF4-A8EC-2A84937A996E}" v="5" dt="2020-08-01T12:51:15.352"/>
    <p1510:client id="{F3459D58-6045-4F1C-8804-33277CF46D19}" v="5" dt="2020-08-01T11:11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0F3778C-7146-4AF4-A8EC-2A84937A996E}"/>
    <pc:docChg chg="undo custSel addSld delSld modSld">
      <pc:chgData name="itpro guide" userId="1535074a45cce87e" providerId="LiveId" clId="{E0F3778C-7146-4AF4-A8EC-2A84937A996E}" dt="2020-08-01T12:53:52.755" v="1666" actId="313"/>
      <pc:docMkLst>
        <pc:docMk/>
      </pc:docMkLst>
      <pc:sldChg chg="modSp mod">
        <pc:chgData name="itpro guide" userId="1535074a45cce87e" providerId="LiveId" clId="{E0F3778C-7146-4AF4-A8EC-2A84937A996E}" dt="2020-08-01T12:38:40.819" v="5" actId="20577"/>
        <pc:sldMkLst>
          <pc:docMk/>
          <pc:sldMk cId="977761970" sldId="331"/>
        </pc:sldMkLst>
        <pc:spChg chg="mod">
          <ac:chgData name="itpro guide" userId="1535074a45cce87e" providerId="LiveId" clId="{E0F3778C-7146-4AF4-A8EC-2A84937A996E}" dt="2020-08-01T12:38:40.819" v="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0F3778C-7146-4AF4-A8EC-2A84937A996E}" dt="2020-08-01T12:53:52.755" v="1666" actId="313"/>
        <pc:sldMkLst>
          <pc:docMk/>
          <pc:sldMk cId="548111238" sldId="340"/>
        </pc:sldMkLst>
        <pc:spChg chg="mod">
          <ac:chgData name="itpro guide" userId="1535074a45cce87e" providerId="LiveId" clId="{E0F3778C-7146-4AF4-A8EC-2A84937A996E}" dt="2020-08-01T12:53:52.755" v="1666" actId="313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E0F3778C-7146-4AF4-A8EC-2A84937A996E}" dt="2020-08-01T12:53:30.418" v="160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E0F3778C-7146-4AF4-A8EC-2A84937A996E}" dt="2020-08-01T12:39:31.541" v="65" actId="5793"/>
        <pc:sldMkLst>
          <pc:docMk/>
          <pc:sldMk cId="1329715751" sldId="352"/>
        </pc:sldMkLst>
        <pc:spChg chg="mod">
          <ac:chgData name="itpro guide" userId="1535074a45cce87e" providerId="LiveId" clId="{E0F3778C-7146-4AF4-A8EC-2A84937A996E}" dt="2020-08-01T12:39:31.541" v="65" actId="5793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E0F3778C-7146-4AF4-A8EC-2A84937A996E}" dt="2020-08-01T12:39:34.229" v="66" actId="47"/>
        <pc:sldMkLst>
          <pc:docMk/>
          <pc:sldMk cId="4038830762" sldId="353"/>
        </pc:sldMkLst>
      </pc:sldChg>
      <pc:sldChg chg="addSp modSp mod">
        <pc:chgData name="itpro guide" userId="1535074a45cce87e" providerId="LiveId" clId="{E0F3778C-7146-4AF4-A8EC-2A84937A996E}" dt="2020-08-01T12:42:30.974" v="218" actId="20577"/>
        <pc:sldMkLst>
          <pc:docMk/>
          <pc:sldMk cId="222710414" sldId="354"/>
        </pc:sldMkLst>
        <pc:spChg chg="add mod">
          <ac:chgData name="itpro guide" userId="1535074a45cce87e" providerId="LiveId" clId="{E0F3778C-7146-4AF4-A8EC-2A84937A996E}" dt="2020-08-01T12:42:19.351" v="212" actId="1076"/>
          <ac:spMkLst>
            <pc:docMk/>
            <pc:sldMk cId="222710414" sldId="354"/>
            <ac:spMk id="2" creationId="{BD9D6FFF-F6B2-4CE5-826D-34B2A02F797D}"/>
          </ac:spMkLst>
        </pc:spChg>
        <pc:spChg chg="add mod">
          <ac:chgData name="itpro guide" userId="1535074a45cce87e" providerId="LiveId" clId="{E0F3778C-7146-4AF4-A8EC-2A84937A996E}" dt="2020-08-01T12:42:19.351" v="212" actId="1076"/>
          <ac:spMkLst>
            <pc:docMk/>
            <pc:sldMk cId="222710414" sldId="354"/>
            <ac:spMk id="4" creationId="{8A74E207-91D4-4B3D-99A8-65868645FF61}"/>
          </ac:spMkLst>
        </pc:spChg>
        <pc:spChg chg="mod">
          <ac:chgData name="itpro guide" userId="1535074a45cce87e" providerId="LiveId" clId="{E0F3778C-7146-4AF4-A8EC-2A84937A996E}" dt="2020-08-01T12:42:30.974" v="218" actId="20577"/>
          <ac:spMkLst>
            <pc:docMk/>
            <pc:sldMk cId="222710414" sldId="354"/>
            <ac:spMk id="5" creationId="{70ACB114-C570-4BBD-82CC-6C97971610A4}"/>
          </ac:spMkLst>
        </pc:spChg>
        <pc:spChg chg="add mod">
          <ac:chgData name="itpro guide" userId="1535074a45cce87e" providerId="LiveId" clId="{E0F3778C-7146-4AF4-A8EC-2A84937A996E}" dt="2020-08-01T12:42:19.351" v="212" actId="1076"/>
          <ac:spMkLst>
            <pc:docMk/>
            <pc:sldMk cId="222710414" sldId="354"/>
            <ac:spMk id="7" creationId="{3B46E310-0D12-4CEC-9CD9-49EF00A38A5E}"/>
          </ac:spMkLst>
        </pc:spChg>
        <pc:spChg chg="mod">
          <ac:chgData name="itpro guide" userId="1535074a45cce87e" providerId="LiveId" clId="{E0F3778C-7146-4AF4-A8EC-2A84937A996E}" dt="2020-08-01T12:40:47.555" v="166" actId="21"/>
          <ac:spMkLst>
            <pc:docMk/>
            <pc:sldMk cId="222710414" sldId="354"/>
            <ac:spMk id="30" creationId="{C8C5727D-4795-4D4A-A8E5-8B7202FCDBD5}"/>
          </ac:spMkLst>
        </pc:spChg>
      </pc:sldChg>
      <pc:sldChg chg="modSp mod">
        <pc:chgData name="itpro guide" userId="1535074a45cce87e" providerId="LiveId" clId="{E0F3778C-7146-4AF4-A8EC-2A84937A996E}" dt="2020-08-01T12:44:44.219" v="422" actId="20577"/>
        <pc:sldMkLst>
          <pc:docMk/>
          <pc:sldMk cId="2825621711" sldId="355"/>
        </pc:sldMkLst>
        <pc:spChg chg="mod">
          <ac:chgData name="itpro guide" userId="1535074a45cce87e" providerId="LiveId" clId="{E0F3778C-7146-4AF4-A8EC-2A84937A996E}" dt="2020-08-01T12:43:39.261" v="354" actId="20577"/>
          <ac:spMkLst>
            <pc:docMk/>
            <pc:sldMk cId="2825621711" sldId="355"/>
            <ac:spMk id="5" creationId="{70ACB114-C570-4BBD-82CC-6C97971610A4}"/>
          </ac:spMkLst>
        </pc:spChg>
        <pc:spChg chg="mod">
          <ac:chgData name="itpro guide" userId="1535074a45cce87e" providerId="LiveId" clId="{E0F3778C-7146-4AF4-A8EC-2A84937A996E}" dt="2020-08-01T12:44:44.219" v="422" actId="20577"/>
          <ac:spMkLst>
            <pc:docMk/>
            <pc:sldMk cId="2825621711" sldId="355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E0F3778C-7146-4AF4-A8EC-2A84937A996E}" dt="2020-08-01T12:50:04.220" v="999" actId="1076"/>
        <pc:sldMkLst>
          <pc:docMk/>
          <pc:sldMk cId="4116483948" sldId="356"/>
        </pc:sldMkLst>
        <pc:spChg chg="mod">
          <ac:chgData name="itpro guide" userId="1535074a45cce87e" providerId="LiveId" clId="{E0F3778C-7146-4AF4-A8EC-2A84937A996E}" dt="2020-08-01T12:44:58.149" v="453" actId="20577"/>
          <ac:spMkLst>
            <pc:docMk/>
            <pc:sldMk cId="4116483948" sldId="356"/>
            <ac:spMk id="5" creationId="{70ACB114-C570-4BBD-82CC-6C97971610A4}"/>
          </ac:spMkLst>
        </pc:spChg>
        <pc:spChg chg="add mod">
          <ac:chgData name="itpro guide" userId="1535074a45cce87e" providerId="LiveId" clId="{E0F3778C-7146-4AF4-A8EC-2A84937A996E}" dt="2020-08-01T12:50:01.670" v="998" actId="1076"/>
          <ac:spMkLst>
            <pc:docMk/>
            <pc:sldMk cId="4116483948" sldId="356"/>
            <ac:spMk id="6" creationId="{AB9B462A-A6A9-4AD3-BD0F-79FF2E23F022}"/>
          </ac:spMkLst>
        </pc:spChg>
        <pc:spChg chg="add del mod">
          <ac:chgData name="itpro guide" userId="1535074a45cce87e" providerId="LiveId" clId="{E0F3778C-7146-4AF4-A8EC-2A84937A996E}" dt="2020-08-01T12:49:55.855" v="996" actId="478"/>
          <ac:spMkLst>
            <pc:docMk/>
            <pc:sldMk cId="4116483948" sldId="356"/>
            <ac:spMk id="7" creationId="{1AA51E71-76A1-48BA-84EA-F079D3F763C2}"/>
          </ac:spMkLst>
        </pc:spChg>
        <pc:spChg chg="add mod">
          <ac:chgData name="itpro guide" userId="1535074a45cce87e" providerId="LiveId" clId="{E0F3778C-7146-4AF4-A8EC-2A84937A996E}" dt="2020-08-01T12:49:59.173" v="997" actId="1076"/>
          <ac:spMkLst>
            <pc:docMk/>
            <pc:sldMk cId="4116483948" sldId="356"/>
            <ac:spMk id="9" creationId="{71844A4E-0467-474D-AE4A-6BF375444DFE}"/>
          </ac:spMkLst>
        </pc:spChg>
        <pc:spChg chg="del">
          <ac:chgData name="itpro guide" userId="1535074a45cce87e" providerId="LiveId" clId="{E0F3778C-7146-4AF4-A8EC-2A84937A996E}" dt="2020-08-01T12:45:37.573" v="454" actId="478"/>
          <ac:spMkLst>
            <pc:docMk/>
            <pc:sldMk cId="4116483948" sldId="356"/>
            <ac:spMk id="30" creationId="{C8C5727D-4795-4D4A-A8E5-8B7202FCDBD5}"/>
          </ac:spMkLst>
        </pc:spChg>
        <pc:picChg chg="add mod">
          <ac:chgData name="itpro guide" userId="1535074a45cce87e" providerId="LiveId" clId="{E0F3778C-7146-4AF4-A8EC-2A84937A996E}" dt="2020-08-01T12:50:04.220" v="999" actId="1076"/>
          <ac:picMkLst>
            <pc:docMk/>
            <pc:sldMk cId="4116483948" sldId="356"/>
            <ac:picMk id="4" creationId="{EE00F913-DD37-49F1-B0F4-46A58B9177A5}"/>
          </ac:picMkLst>
        </pc:picChg>
      </pc:sldChg>
      <pc:sldChg chg="delSp modSp new mod">
        <pc:chgData name="itpro guide" userId="1535074a45cce87e" providerId="LiveId" clId="{E0F3778C-7146-4AF4-A8EC-2A84937A996E}" dt="2020-08-01T12:52:37.621" v="1394" actId="478"/>
        <pc:sldMkLst>
          <pc:docMk/>
          <pc:sldMk cId="2947794025" sldId="357"/>
        </pc:sldMkLst>
        <pc:spChg chg="mod">
          <ac:chgData name="itpro guide" userId="1535074a45cce87e" providerId="LiveId" clId="{E0F3778C-7146-4AF4-A8EC-2A84937A996E}" dt="2020-08-01T12:52:33.643" v="1393" actId="313"/>
          <ac:spMkLst>
            <pc:docMk/>
            <pc:sldMk cId="2947794025" sldId="357"/>
            <ac:spMk id="2" creationId="{B947C4CF-409D-4753-839A-985F13B0A65A}"/>
          </ac:spMkLst>
        </pc:spChg>
        <pc:spChg chg="del">
          <ac:chgData name="itpro guide" userId="1535074a45cce87e" providerId="LiveId" clId="{E0F3778C-7146-4AF4-A8EC-2A84937A996E}" dt="2020-08-01T12:52:37.621" v="1394" actId="478"/>
          <ac:spMkLst>
            <pc:docMk/>
            <pc:sldMk cId="2947794025" sldId="357"/>
            <ac:spMk id="4" creationId="{C80AD489-250E-4A01-8B14-FCB646EDD12E}"/>
          </ac:spMkLst>
        </pc:spChg>
        <pc:spChg chg="mod">
          <ac:chgData name="itpro guide" userId="1535074a45cce87e" providerId="LiveId" clId="{E0F3778C-7146-4AF4-A8EC-2A84937A996E}" dt="2020-08-01T12:50:32.186" v="1037" actId="313"/>
          <ac:spMkLst>
            <pc:docMk/>
            <pc:sldMk cId="2947794025" sldId="357"/>
            <ac:spMk id="5" creationId="{6C8A65A1-8DD7-44EF-B37F-894F43E23E97}"/>
          </ac:spMkLst>
        </pc:spChg>
      </pc:sldChg>
    </pc:docChg>
  </pc:docChgLst>
  <pc:docChgLst>
    <pc:chgData name="itpro guide" userId="1535074a45cce87e" providerId="LiveId" clId="{F3459D58-6045-4F1C-8804-33277CF46D19}"/>
    <pc:docChg chg="custSel addSld modSld">
      <pc:chgData name="itpro guide" userId="1535074a45cce87e" providerId="LiveId" clId="{F3459D58-6045-4F1C-8804-33277CF46D19}" dt="2020-08-01T11:11:43.281" v="948" actId="207"/>
      <pc:docMkLst>
        <pc:docMk/>
      </pc:docMkLst>
      <pc:sldChg chg="modSp mod">
        <pc:chgData name="itpro guide" userId="1535074a45cce87e" providerId="LiveId" clId="{F3459D58-6045-4F1C-8804-33277CF46D19}" dt="2020-08-01T10:57:38.674" v="25" actId="20577"/>
        <pc:sldMkLst>
          <pc:docMk/>
          <pc:sldMk cId="977761970" sldId="331"/>
        </pc:sldMkLst>
        <pc:spChg chg="mod">
          <ac:chgData name="itpro guide" userId="1535074a45cce87e" providerId="LiveId" clId="{F3459D58-6045-4F1C-8804-33277CF46D19}" dt="2020-08-01T10:57:38.674" v="2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F3459D58-6045-4F1C-8804-33277CF46D19}" dt="2020-08-01T11:11:43.281" v="948" actId="207"/>
        <pc:sldMkLst>
          <pc:docMk/>
          <pc:sldMk cId="548111238" sldId="340"/>
        </pc:sldMkLst>
        <pc:spChg chg="mod">
          <ac:chgData name="itpro guide" userId="1535074a45cce87e" providerId="LiveId" clId="{F3459D58-6045-4F1C-8804-33277CF46D19}" dt="2020-08-01T11:11:43.281" v="948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F3459D58-6045-4F1C-8804-33277CF46D19}" dt="2020-08-01T11:10:37.770" v="9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F3459D58-6045-4F1C-8804-33277CF46D19}" dt="2020-08-01T10:58:27.922" v="181" actId="20577"/>
        <pc:sldMkLst>
          <pc:docMk/>
          <pc:sldMk cId="1329715751" sldId="352"/>
        </pc:sldMkLst>
        <pc:spChg chg="mod">
          <ac:chgData name="itpro guide" userId="1535074a45cce87e" providerId="LiveId" clId="{F3459D58-6045-4F1C-8804-33277CF46D19}" dt="2020-08-01T10:58:27.922" v="181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">
        <pc:chgData name="itpro guide" userId="1535074a45cce87e" providerId="LiveId" clId="{F3459D58-6045-4F1C-8804-33277CF46D19}" dt="2020-08-01T10:58:35.171" v="182"/>
        <pc:sldMkLst>
          <pc:docMk/>
          <pc:sldMk cId="4038830762" sldId="353"/>
        </pc:sldMkLst>
      </pc:sldChg>
      <pc:sldChg chg="modSp add mod">
        <pc:chgData name="itpro guide" userId="1535074a45cce87e" providerId="LiveId" clId="{F3459D58-6045-4F1C-8804-33277CF46D19}" dt="2020-08-01T11:04:28.930" v="562" actId="1076"/>
        <pc:sldMkLst>
          <pc:docMk/>
          <pc:sldMk cId="222710414" sldId="354"/>
        </pc:sldMkLst>
        <pc:spChg chg="mod">
          <ac:chgData name="itpro guide" userId="1535074a45cce87e" providerId="LiveId" clId="{F3459D58-6045-4F1C-8804-33277CF46D19}" dt="2020-08-01T11:00:33.578" v="209" actId="20577"/>
          <ac:spMkLst>
            <pc:docMk/>
            <pc:sldMk cId="222710414" sldId="354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4:28.930" v="562" actId="1076"/>
          <ac:spMkLst>
            <pc:docMk/>
            <pc:sldMk cId="222710414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08:08.073" v="771" actId="20577"/>
        <pc:sldMkLst>
          <pc:docMk/>
          <pc:sldMk cId="2825621711" sldId="355"/>
        </pc:sldMkLst>
        <pc:spChg chg="mod">
          <ac:chgData name="itpro guide" userId="1535074a45cce87e" providerId="LiveId" clId="{F3459D58-6045-4F1C-8804-33277CF46D19}" dt="2020-08-01T11:06:55.922" v="603" actId="20577"/>
          <ac:spMkLst>
            <pc:docMk/>
            <pc:sldMk cId="2825621711" sldId="355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8:08.073" v="771" actId="20577"/>
          <ac:spMkLst>
            <pc:docMk/>
            <pc:sldMk cId="2825621711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10:03.920" v="796" actId="1076"/>
        <pc:sldMkLst>
          <pc:docMk/>
          <pc:sldMk cId="4116483948" sldId="356"/>
        </pc:sldMkLst>
        <pc:spChg chg="mod">
          <ac:chgData name="itpro guide" userId="1535074a45cce87e" providerId="LiveId" clId="{F3459D58-6045-4F1C-8804-33277CF46D19}" dt="2020-08-01T11:09:21.074" v="789" actId="20577"/>
          <ac:spMkLst>
            <pc:docMk/>
            <pc:sldMk cId="4116483948" sldId="356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10:03.920" v="796" actId="1076"/>
          <ac:spMkLst>
            <pc:docMk/>
            <pc:sldMk cId="4116483948" sldId="356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Application Proxy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04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Azure AD Application Proxy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How you can Setup Azure AD proxy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 proxy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294789" y="1306710"/>
            <a:ext cx="9466230" cy="213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Azure AD application proxy is to provide secure remote access to the on-premises web application. </a:t>
            </a:r>
            <a:r>
              <a:rPr lang="en-US" sz="3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D6FFF-F6B2-4CE5-826D-34B2A02F797D}"/>
              </a:ext>
            </a:extLst>
          </p:cNvPr>
          <p:cNvSpPr txBox="1"/>
          <p:nvPr/>
        </p:nvSpPr>
        <p:spPr>
          <a:xfrm>
            <a:off x="3589867" y="3313413"/>
            <a:ext cx="3200400" cy="46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/>
              <a:t>Simple to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4E207-91D4-4B3D-99A8-65868645FF61}"/>
              </a:ext>
            </a:extLst>
          </p:cNvPr>
          <p:cNvSpPr txBox="1"/>
          <p:nvPr/>
        </p:nvSpPr>
        <p:spPr>
          <a:xfrm>
            <a:off x="3589867" y="4044491"/>
            <a:ext cx="3200400" cy="46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Secure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6E310-0D12-4CEC-9CD9-49EF00A38A5E}"/>
              </a:ext>
            </a:extLst>
          </p:cNvPr>
          <p:cNvSpPr txBox="1"/>
          <p:nvPr/>
        </p:nvSpPr>
        <p:spPr>
          <a:xfrm>
            <a:off x="3589867" y="4823952"/>
            <a:ext cx="3200400" cy="46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/>
              <a:t>Cost Effective</a:t>
            </a:r>
          </a:p>
        </p:txBody>
      </p:sp>
    </p:spTree>
    <p:extLst>
      <p:ext uri="{BB962C8B-B14F-4D97-AF65-F5344CB8AC3E}">
        <p14:creationId xmlns:p14="http://schemas.microsoft.com/office/powerpoint/2010/main" val="22271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proxy works with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294789" y="1306710"/>
            <a:ext cx="9466230" cy="30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  <a:effectLst/>
              </a:rPr>
              <a:t>Web application that uses integrated windows authentication for authentication...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</a:rPr>
              <a:t>web application that use form based or header-based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</a:rPr>
              <a:t>Web APIs that you want to expose to a rich application on different devices.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E101A"/>
                </a:solidFill>
                <a:effectLst/>
              </a:rPr>
              <a:t>Applications hosted behind a Remote Desktop Gateway</a:t>
            </a:r>
          </a:p>
        </p:txBody>
      </p:sp>
    </p:spTree>
    <p:extLst>
      <p:ext uri="{BB962C8B-B14F-4D97-AF65-F5344CB8AC3E}">
        <p14:creationId xmlns:p14="http://schemas.microsoft.com/office/powerpoint/2010/main" val="282562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proxy works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E00F913-DD37-49F1-B0F4-46A58B91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92" y="3837373"/>
            <a:ext cx="7727074" cy="2748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B462A-A6A9-4AD3-BD0F-79FF2E23F022}"/>
              </a:ext>
            </a:extLst>
          </p:cNvPr>
          <p:cNvSpPr txBox="1"/>
          <p:nvPr/>
        </p:nvSpPr>
        <p:spPr>
          <a:xfrm>
            <a:off x="1505857" y="1583379"/>
            <a:ext cx="444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Step 1: User Sign in page (Microsoft)</a:t>
            </a:r>
          </a:p>
          <a:p>
            <a:pPr>
              <a:lnSpc>
                <a:spcPct val="150000"/>
              </a:lnSpc>
            </a:pPr>
            <a:r>
              <a:rPr lang="en-IN" dirty="0"/>
              <a:t>Step 2: Azure AD Send token to user device</a:t>
            </a:r>
          </a:p>
          <a:p>
            <a:r>
              <a:rPr lang="en-IN" dirty="0"/>
              <a:t>Step 3: Device send token to Application proxy, proxy then send the UPN and SPN to Application proxy connector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44A4E-0467-474D-AE4A-6BF375444DFE}"/>
              </a:ext>
            </a:extLst>
          </p:cNvPr>
          <p:cNvSpPr txBox="1"/>
          <p:nvPr/>
        </p:nvSpPr>
        <p:spPr>
          <a:xfrm>
            <a:off x="6507240" y="1514129"/>
            <a:ext cx="44413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Step 4: Additional Authentication</a:t>
            </a:r>
          </a:p>
          <a:p>
            <a:r>
              <a:rPr lang="en-IN" dirty="0"/>
              <a:t>Step 5: Proxy connector send request to the on-premises App</a:t>
            </a:r>
          </a:p>
          <a:p>
            <a:r>
              <a:rPr lang="en-IN" dirty="0"/>
              <a:t>Step 6: A response is sent through the connector and application proxy service to the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48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7C4CF-409D-4753-839A-985F13B0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Azure AD Requirements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Azure AD premium subscription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Application administrator credentials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User identity must be synchronised</a:t>
            </a:r>
          </a:p>
          <a:p>
            <a:r>
              <a:rPr lang="en-IN" dirty="0">
                <a:solidFill>
                  <a:schemeClr val="tx1"/>
                </a:solidFill>
              </a:rPr>
              <a:t>On-premises Requirements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Windows Server 2012 R2 or later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TLS 1.2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Open Ports 80 and 443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Let us have a look at these first.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9709D-C16D-4CF5-A093-AF8EFCBF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A65A1-8DD7-44EF-B37F-894F43E2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79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Demo: Add Azure </a:t>
            </a:r>
            <a:r>
              <a:rPr lang="en-IN" sz="4400">
                <a:solidFill>
                  <a:schemeClr val="bg1"/>
                </a:solidFill>
              </a:rPr>
              <a:t>AD Gallery </a:t>
            </a:r>
            <a:r>
              <a:rPr lang="en-IN" sz="44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AD Application proxy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Azure AD Application proxy 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Demo: Azure AD Application proxy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257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Azure AD Application Proxy</vt:lpstr>
      <vt:lpstr>Topics</vt:lpstr>
      <vt:lpstr>Azure AD Application proxy</vt:lpstr>
      <vt:lpstr>Application proxy works with</vt:lpstr>
      <vt:lpstr>How Application proxy works</vt:lpstr>
      <vt:lpstr>Requirements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2020-08-01T12:53:52Z</dcterms:modified>
</cp:coreProperties>
</file>