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59" r:id="rId4"/>
    <p:sldId id="354" r:id="rId5"/>
    <p:sldId id="357" r:id="rId6"/>
    <p:sldId id="358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9CFF4-A4E3-48CE-9A35-873BD722E717}" v="9" dt="2020-08-01T14:44:26.082"/>
    <p1510:client id="{F3459D58-6045-4F1C-8804-33277CF46D19}" v="5" dt="2020-08-01T11:11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1129CFF4-A4E3-48CE-9A35-873BD722E717}"/>
    <pc:docChg chg="undo custSel addSld delSld modSld">
      <pc:chgData name="itpro guide" userId="1535074a45cce87e" providerId="LiveId" clId="{1129CFF4-A4E3-48CE-9A35-873BD722E717}" dt="2020-08-01T14:45:49.140" v="1210" actId="20577"/>
      <pc:docMkLst>
        <pc:docMk/>
      </pc:docMkLst>
      <pc:sldChg chg="modSp mod">
        <pc:chgData name="itpro guide" userId="1535074a45cce87e" providerId="LiveId" clId="{1129CFF4-A4E3-48CE-9A35-873BD722E717}" dt="2020-08-01T14:25:46.066" v="26" actId="20577"/>
        <pc:sldMkLst>
          <pc:docMk/>
          <pc:sldMk cId="977761970" sldId="331"/>
        </pc:sldMkLst>
        <pc:spChg chg="mod">
          <ac:chgData name="itpro guide" userId="1535074a45cce87e" providerId="LiveId" clId="{1129CFF4-A4E3-48CE-9A35-873BD722E717}" dt="2020-08-01T14:25:46.066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129CFF4-A4E3-48CE-9A35-873BD722E717}" dt="2020-08-01T14:45:49.140" v="1210" actId="20577"/>
        <pc:sldMkLst>
          <pc:docMk/>
          <pc:sldMk cId="548111238" sldId="340"/>
        </pc:sldMkLst>
        <pc:spChg chg="mod">
          <ac:chgData name="itpro guide" userId="1535074a45cce87e" providerId="LiveId" clId="{1129CFF4-A4E3-48CE-9A35-873BD722E717}" dt="2020-08-01T14:45:49.140" v="1210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129CFF4-A4E3-48CE-9A35-873BD722E717}" dt="2020-08-01T14:45:42.237" v="1197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129CFF4-A4E3-48CE-9A35-873BD722E717}" dt="2020-08-01T14:26:25.794" v="110" actId="20577"/>
        <pc:sldMkLst>
          <pc:docMk/>
          <pc:sldMk cId="1329715751" sldId="352"/>
        </pc:sldMkLst>
        <pc:spChg chg="mod">
          <ac:chgData name="itpro guide" userId="1535074a45cce87e" providerId="LiveId" clId="{1129CFF4-A4E3-48CE-9A35-873BD722E717}" dt="2020-08-01T14:26:25.794" v="110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1129CFF4-A4E3-48CE-9A35-873BD722E717}" dt="2020-08-01T14:26:29.154" v="111" actId="47"/>
        <pc:sldMkLst>
          <pc:docMk/>
          <pc:sldMk cId="4038830762" sldId="353"/>
        </pc:sldMkLst>
      </pc:sldChg>
      <pc:sldChg chg="modSp mod">
        <pc:chgData name="itpro guide" userId="1535074a45cce87e" providerId="LiveId" clId="{1129CFF4-A4E3-48CE-9A35-873BD722E717}" dt="2020-08-01T14:28:00.898" v="353" actId="20577"/>
        <pc:sldMkLst>
          <pc:docMk/>
          <pc:sldMk cId="222710414" sldId="354"/>
        </pc:sldMkLst>
        <pc:spChg chg="mod">
          <ac:chgData name="itpro guide" userId="1535074a45cce87e" providerId="LiveId" clId="{1129CFF4-A4E3-48CE-9A35-873BD722E717}" dt="2020-08-01T14:27:03.736" v="168" actId="313"/>
          <ac:spMkLst>
            <pc:docMk/>
            <pc:sldMk cId="222710414" sldId="354"/>
            <ac:spMk id="5" creationId="{70ACB114-C570-4BBD-82CC-6C97971610A4}"/>
          </ac:spMkLst>
        </pc:spChg>
        <pc:spChg chg="mod">
          <ac:chgData name="itpro guide" userId="1535074a45cce87e" providerId="LiveId" clId="{1129CFF4-A4E3-48CE-9A35-873BD722E717}" dt="2020-08-01T14:28:00.898" v="353" actId="20577"/>
          <ac:spMkLst>
            <pc:docMk/>
            <pc:sldMk cId="222710414" sldId="354"/>
            <ac:spMk id="30" creationId="{C8C5727D-4795-4D4A-A8E5-8B7202FCDBD5}"/>
          </ac:spMkLst>
        </pc:spChg>
      </pc:sldChg>
      <pc:sldChg chg="del">
        <pc:chgData name="itpro guide" userId="1535074a45cce87e" providerId="LiveId" clId="{1129CFF4-A4E3-48CE-9A35-873BD722E717}" dt="2020-08-01T14:44:12.993" v="1042" actId="47"/>
        <pc:sldMkLst>
          <pc:docMk/>
          <pc:sldMk cId="2825621711" sldId="355"/>
        </pc:sldMkLst>
      </pc:sldChg>
      <pc:sldChg chg="del">
        <pc:chgData name="itpro guide" userId="1535074a45cce87e" providerId="LiveId" clId="{1129CFF4-A4E3-48CE-9A35-873BD722E717}" dt="2020-08-01T14:44:12.993" v="1042" actId="47"/>
        <pc:sldMkLst>
          <pc:docMk/>
          <pc:sldMk cId="4116483948" sldId="356"/>
        </pc:sldMkLst>
      </pc:sldChg>
      <pc:sldChg chg="delSp modSp new mod">
        <pc:chgData name="itpro guide" userId="1535074a45cce87e" providerId="LiveId" clId="{1129CFF4-A4E3-48CE-9A35-873BD722E717}" dt="2020-08-01T14:45:13.803" v="1108" actId="2710"/>
        <pc:sldMkLst>
          <pc:docMk/>
          <pc:sldMk cId="2918311392" sldId="357"/>
        </pc:sldMkLst>
        <pc:spChg chg="mod">
          <ac:chgData name="itpro guide" userId="1535074a45cce87e" providerId="LiveId" clId="{1129CFF4-A4E3-48CE-9A35-873BD722E717}" dt="2020-08-01T14:45:13.803" v="1108" actId="2710"/>
          <ac:spMkLst>
            <pc:docMk/>
            <pc:sldMk cId="2918311392" sldId="357"/>
            <ac:spMk id="2" creationId="{B7DFABF4-EF11-4598-9DB3-A8F35FFBFCAD}"/>
          </ac:spMkLst>
        </pc:spChg>
        <pc:spChg chg="del">
          <ac:chgData name="itpro guide" userId="1535074a45cce87e" providerId="LiveId" clId="{1129CFF4-A4E3-48CE-9A35-873BD722E717}" dt="2020-08-01T14:30:44.081" v="682" actId="478"/>
          <ac:spMkLst>
            <pc:docMk/>
            <pc:sldMk cId="2918311392" sldId="357"/>
            <ac:spMk id="4" creationId="{E7D5F7E6-D11C-4EA0-8570-42F8BE51CAB5}"/>
          </ac:spMkLst>
        </pc:spChg>
        <pc:spChg chg="mod">
          <ac:chgData name="itpro guide" userId="1535074a45cce87e" providerId="LiveId" clId="{1129CFF4-A4E3-48CE-9A35-873BD722E717}" dt="2020-08-01T14:29:26.614" v="493" actId="313"/>
          <ac:spMkLst>
            <pc:docMk/>
            <pc:sldMk cId="2918311392" sldId="357"/>
            <ac:spMk id="5" creationId="{7BCD24F9-6433-4E8E-B632-DC12A9FAC8B3}"/>
          </ac:spMkLst>
        </pc:spChg>
      </pc:sldChg>
      <pc:sldChg chg="addSp delSp modSp new mod">
        <pc:chgData name="itpro guide" userId="1535074a45cce87e" providerId="LiveId" clId="{1129CFF4-A4E3-48CE-9A35-873BD722E717}" dt="2020-08-01T14:41:22.506" v="1041" actId="478"/>
        <pc:sldMkLst>
          <pc:docMk/>
          <pc:sldMk cId="379796412" sldId="358"/>
        </pc:sldMkLst>
        <pc:spChg chg="del">
          <ac:chgData name="itpro guide" userId="1535074a45cce87e" providerId="LiveId" clId="{1129CFF4-A4E3-48CE-9A35-873BD722E717}" dt="2020-08-01T14:31:25.355" v="692" actId="931"/>
          <ac:spMkLst>
            <pc:docMk/>
            <pc:sldMk cId="379796412" sldId="358"/>
            <ac:spMk id="2" creationId="{D9A67823-6950-4EDA-93BB-D8C4173B802F}"/>
          </ac:spMkLst>
        </pc:spChg>
        <pc:spChg chg="del">
          <ac:chgData name="itpro guide" userId="1535074a45cce87e" providerId="LiveId" clId="{1129CFF4-A4E3-48CE-9A35-873BD722E717}" dt="2020-08-01T14:41:22.506" v="1041" actId="478"/>
          <ac:spMkLst>
            <pc:docMk/>
            <pc:sldMk cId="379796412" sldId="358"/>
            <ac:spMk id="4" creationId="{1A35C5FB-6949-4C06-9A30-6482089412CA}"/>
          </ac:spMkLst>
        </pc:spChg>
        <pc:spChg chg="mod">
          <ac:chgData name="itpro guide" userId="1535074a45cce87e" providerId="LiveId" clId="{1129CFF4-A4E3-48CE-9A35-873BD722E717}" dt="2020-08-01T14:30:54.833" v="691" actId="20577"/>
          <ac:spMkLst>
            <pc:docMk/>
            <pc:sldMk cId="379796412" sldId="358"/>
            <ac:spMk id="5" creationId="{7BB0CF27-9F6F-4728-9C14-29176E86FF97}"/>
          </ac:spMkLst>
        </pc:spChg>
        <pc:spChg chg="add mod">
          <ac:chgData name="itpro guide" userId="1535074a45cce87e" providerId="LiveId" clId="{1129CFF4-A4E3-48CE-9A35-873BD722E717}" dt="2020-08-01T14:32:12.778" v="703" actId="207"/>
          <ac:spMkLst>
            <pc:docMk/>
            <pc:sldMk cId="379796412" sldId="358"/>
            <ac:spMk id="10" creationId="{B501C864-A0B8-478A-80C7-503613B48F2D}"/>
          </ac:spMkLst>
        </pc:spChg>
        <pc:spChg chg="add mod">
          <ac:chgData name="itpro guide" userId="1535074a45cce87e" providerId="LiveId" clId="{1129CFF4-A4E3-48CE-9A35-873BD722E717}" dt="2020-08-01T14:40:25.728" v="1007" actId="14100"/>
          <ac:spMkLst>
            <pc:docMk/>
            <pc:sldMk cId="379796412" sldId="358"/>
            <ac:spMk id="25" creationId="{AEDD4AC4-4242-434A-9B0F-646DFE6C3598}"/>
          </ac:spMkLst>
        </pc:spChg>
        <pc:spChg chg="add mod">
          <ac:chgData name="itpro guide" userId="1535074a45cce87e" providerId="LiveId" clId="{1129CFF4-A4E3-48CE-9A35-873BD722E717}" dt="2020-08-01T14:39:16.753" v="897" actId="403"/>
          <ac:spMkLst>
            <pc:docMk/>
            <pc:sldMk cId="379796412" sldId="358"/>
            <ac:spMk id="27" creationId="{0AB57415-419E-401F-B9BA-995A3CB757C7}"/>
          </ac:spMkLst>
        </pc:spChg>
        <pc:spChg chg="add mod">
          <ac:chgData name="itpro guide" userId="1535074a45cce87e" providerId="LiveId" clId="{1129CFF4-A4E3-48CE-9A35-873BD722E717}" dt="2020-08-01T14:40:22.736" v="1006" actId="14100"/>
          <ac:spMkLst>
            <pc:docMk/>
            <pc:sldMk cId="379796412" sldId="358"/>
            <ac:spMk id="28" creationId="{F7B96E25-BC19-4AFA-BD38-3AE545F4A943}"/>
          </ac:spMkLst>
        </pc:spChg>
        <pc:spChg chg="add mod">
          <ac:chgData name="itpro guide" userId="1535074a45cce87e" providerId="LiveId" clId="{1129CFF4-A4E3-48CE-9A35-873BD722E717}" dt="2020-08-01T14:40:18.192" v="1005" actId="14100"/>
          <ac:spMkLst>
            <pc:docMk/>
            <pc:sldMk cId="379796412" sldId="358"/>
            <ac:spMk id="37" creationId="{ECA27047-6B54-4D2A-ADCE-466126F328D2}"/>
          </ac:spMkLst>
        </pc:spChg>
        <pc:spChg chg="add mod">
          <ac:chgData name="itpro guide" userId="1535074a45cce87e" providerId="LiveId" clId="{1129CFF4-A4E3-48CE-9A35-873BD722E717}" dt="2020-08-01T14:41:17.528" v="1040" actId="1076"/>
          <ac:spMkLst>
            <pc:docMk/>
            <pc:sldMk cId="379796412" sldId="358"/>
            <ac:spMk id="38" creationId="{E2CC59C9-0E1B-4D64-9678-3A20A697380C}"/>
          </ac:spMkLst>
        </pc:spChg>
        <pc:picChg chg="add mod">
          <ac:chgData name="itpro guide" userId="1535074a45cce87e" providerId="LiveId" clId="{1129CFF4-A4E3-48CE-9A35-873BD722E717}" dt="2020-08-01T14:32:18.042" v="705" actId="1076"/>
          <ac:picMkLst>
            <pc:docMk/>
            <pc:sldMk cId="379796412" sldId="358"/>
            <ac:picMk id="7" creationId="{D3557EE7-7715-484E-A3A6-C16E59EC1485}"/>
          </ac:picMkLst>
        </pc:picChg>
        <pc:picChg chg="add mod">
          <ac:chgData name="itpro guide" userId="1535074a45cce87e" providerId="LiveId" clId="{1129CFF4-A4E3-48CE-9A35-873BD722E717}" dt="2020-08-01T14:32:15.922" v="704" actId="1076"/>
          <ac:picMkLst>
            <pc:docMk/>
            <pc:sldMk cId="379796412" sldId="358"/>
            <ac:picMk id="9" creationId="{FA3DA64A-2788-4CF2-B718-C52FA81812F2}"/>
          </ac:picMkLst>
        </pc:picChg>
        <pc:picChg chg="add mod">
          <ac:chgData name="itpro guide" userId="1535074a45cce87e" providerId="LiveId" clId="{1129CFF4-A4E3-48CE-9A35-873BD722E717}" dt="2020-08-01T14:33:52.290" v="716" actId="1076"/>
          <ac:picMkLst>
            <pc:docMk/>
            <pc:sldMk cId="379796412" sldId="358"/>
            <ac:picMk id="18" creationId="{7DEC6BA8-5381-4E57-8DE7-1E40A221D2C6}"/>
          </ac:picMkLst>
        </pc:picChg>
        <pc:cxnChg chg="add del mod">
          <ac:chgData name="itpro guide" userId="1535074a45cce87e" providerId="LiveId" clId="{1129CFF4-A4E3-48CE-9A35-873BD722E717}" dt="2020-08-01T14:32:32.280" v="707" actId="478"/>
          <ac:cxnSpMkLst>
            <pc:docMk/>
            <pc:sldMk cId="379796412" sldId="358"/>
            <ac:cxnSpMk id="12" creationId="{9820B350-6A43-443B-A8BD-5FA3A768D6DD}"/>
          </ac:cxnSpMkLst>
        </pc:cxnChg>
        <pc:cxnChg chg="add">
          <ac:chgData name="itpro guide" userId="1535074a45cce87e" providerId="LiveId" clId="{1129CFF4-A4E3-48CE-9A35-873BD722E717}" dt="2020-08-01T14:32:36.635" v="708" actId="11529"/>
          <ac:cxnSpMkLst>
            <pc:docMk/>
            <pc:sldMk cId="379796412" sldId="358"/>
            <ac:cxnSpMk id="14" creationId="{342F3FBC-7ABF-4219-AEE6-823EE831CB08}"/>
          </ac:cxnSpMkLst>
        </pc:cxnChg>
        <pc:cxnChg chg="add mod">
          <ac:chgData name="itpro guide" userId="1535074a45cce87e" providerId="LiveId" clId="{1129CFF4-A4E3-48CE-9A35-873BD722E717}" dt="2020-08-01T14:38:42.784" v="842" actId="14100"/>
          <ac:cxnSpMkLst>
            <pc:docMk/>
            <pc:sldMk cId="379796412" sldId="358"/>
            <ac:cxnSpMk id="16" creationId="{819D481E-BCCE-40D7-B3EE-A06645C8645D}"/>
          </ac:cxnSpMkLst>
        </pc:cxnChg>
        <pc:cxnChg chg="add del">
          <ac:chgData name="itpro guide" userId="1535074a45cce87e" providerId="LiveId" clId="{1129CFF4-A4E3-48CE-9A35-873BD722E717}" dt="2020-08-01T14:33:58.795" v="718" actId="11529"/>
          <ac:cxnSpMkLst>
            <pc:docMk/>
            <pc:sldMk cId="379796412" sldId="358"/>
            <ac:cxnSpMk id="20" creationId="{23555EF3-5731-4E22-8178-A850F4C6AC38}"/>
          </ac:cxnSpMkLst>
        </pc:cxnChg>
        <pc:cxnChg chg="add del mod">
          <ac:chgData name="itpro guide" userId="1535074a45cce87e" providerId="LiveId" clId="{1129CFF4-A4E3-48CE-9A35-873BD722E717}" dt="2020-08-01T14:38:16.136" v="834" actId="478"/>
          <ac:cxnSpMkLst>
            <pc:docMk/>
            <pc:sldMk cId="379796412" sldId="358"/>
            <ac:cxnSpMk id="22" creationId="{F0306B93-4DFA-4AAE-9DAD-DB12FC607BD5}"/>
          </ac:cxnSpMkLst>
        </pc:cxnChg>
        <pc:cxnChg chg="add">
          <ac:chgData name="itpro guide" userId="1535074a45cce87e" providerId="LiveId" clId="{1129CFF4-A4E3-48CE-9A35-873BD722E717}" dt="2020-08-01T14:34:17.387" v="720" actId="11529"/>
          <ac:cxnSpMkLst>
            <pc:docMk/>
            <pc:sldMk cId="379796412" sldId="358"/>
            <ac:cxnSpMk id="24" creationId="{86388754-77B9-4BD4-9881-B121B530A61F}"/>
          </ac:cxnSpMkLst>
        </pc:cxnChg>
        <pc:cxnChg chg="add mod">
          <ac:chgData name="itpro guide" userId="1535074a45cce87e" providerId="LiveId" clId="{1129CFF4-A4E3-48CE-9A35-873BD722E717}" dt="2020-08-01T14:38:27.321" v="838" actId="14100"/>
          <ac:cxnSpMkLst>
            <pc:docMk/>
            <pc:sldMk cId="379796412" sldId="358"/>
            <ac:cxnSpMk id="29" creationId="{03E0074F-8248-418C-8D7B-27123528ACF9}"/>
          </ac:cxnSpMkLst>
        </pc:cxnChg>
      </pc:sldChg>
      <pc:sldChg chg="modSp add mod">
        <pc:chgData name="itpro guide" userId="1535074a45cce87e" providerId="LiveId" clId="{1129CFF4-A4E3-48CE-9A35-873BD722E717}" dt="2020-08-01T14:44:49.090" v="1105" actId="20577"/>
        <pc:sldMkLst>
          <pc:docMk/>
          <pc:sldMk cId="1618322043" sldId="359"/>
        </pc:sldMkLst>
        <pc:spChg chg="mod">
          <ac:chgData name="itpro guide" userId="1535074a45cce87e" providerId="LiveId" clId="{1129CFF4-A4E3-48CE-9A35-873BD722E717}" dt="2020-08-01T14:44:39.603" v="1087" actId="20577"/>
          <ac:spMkLst>
            <pc:docMk/>
            <pc:sldMk cId="1618322043" sldId="359"/>
            <ac:spMk id="5" creationId="{70ACB114-C570-4BBD-82CC-6C97971610A4}"/>
          </ac:spMkLst>
        </pc:spChg>
        <pc:spChg chg="mod">
          <ac:chgData name="itpro guide" userId="1535074a45cce87e" providerId="LiveId" clId="{1129CFF4-A4E3-48CE-9A35-873BD722E717}" dt="2020-08-01T14:44:49.090" v="1105" actId="20577"/>
          <ac:spMkLst>
            <pc:docMk/>
            <pc:sldMk cId="1618322043" sldId="359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F3459D58-6045-4F1C-8804-33277CF46D19}"/>
    <pc:docChg chg="custSel addSld modSld">
      <pc:chgData name="itpro guide" userId="1535074a45cce87e" providerId="LiveId" clId="{F3459D58-6045-4F1C-8804-33277CF46D19}" dt="2020-08-01T11:11:43.281" v="948" actId="207"/>
      <pc:docMkLst>
        <pc:docMk/>
      </pc:docMkLst>
      <pc:sldChg chg="modSp mod">
        <pc:chgData name="itpro guide" userId="1535074a45cce87e" providerId="LiveId" clId="{F3459D58-6045-4F1C-8804-33277CF46D19}" dt="2020-08-01T10:57:38.674" v="25" actId="20577"/>
        <pc:sldMkLst>
          <pc:docMk/>
          <pc:sldMk cId="977761970" sldId="331"/>
        </pc:sldMkLst>
        <pc:spChg chg="mod">
          <ac:chgData name="itpro guide" userId="1535074a45cce87e" providerId="LiveId" clId="{F3459D58-6045-4F1C-8804-33277CF46D19}" dt="2020-08-01T10:57:38.674" v="25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F3459D58-6045-4F1C-8804-33277CF46D19}" dt="2020-08-01T11:11:43.281" v="948" actId="207"/>
        <pc:sldMkLst>
          <pc:docMk/>
          <pc:sldMk cId="548111238" sldId="340"/>
        </pc:sldMkLst>
        <pc:spChg chg="mod">
          <ac:chgData name="itpro guide" userId="1535074a45cce87e" providerId="LiveId" clId="{F3459D58-6045-4F1C-8804-33277CF46D19}" dt="2020-08-01T11:11:43.281" v="948" actId="20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F3459D58-6045-4F1C-8804-33277CF46D19}" dt="2020-08-01T11:10:37.770" v="9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F3459D58-6045-4F1C-8804-33277CF46D19}" dt="2020-08-01T10:58:27.922" v="181" actId="20577"/>
        <pc:sldMkLst>
          <pc:docMk/>
          <pc:sldMk cId="1329715751" sldId="352"/>
        </pc:sldMkLst>
        <pc:spChg chg="mod">
          <ac:chgData name="itpro guide" userId="1535074a45cce87e" providerId="LiveId" clId="{F3459D58-6045-4F1C-8804-33277CF46D19}" dt="2020-08-01T10:58:27.922" v="181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">
        <pc:chgData name="itpro guide" userId="1535074a45cce87e" providerId="LiveId" clId="{F3459D58-6045-4F1C-8804-33277CF46D19}" dt="2020-08-01T10:58:35.171" v="182"/>
        <pc:sldMkLst>
          <pc:docMk/>
          <pc:sldMk cId="4038830762" sldId="353"/>
        </pc:sldMkLst>
      </pc:sldChg>
      <pc:sldChg chg="modSp add mod">
        <pc:chgData name="itpro guide" userId="1535074a45cce87e" providerId="LiveId" clId="{F3459D58-6045-4F1C-8804-33277CF46D19}" dt="2020-08-01T11:04:28.930" v="562" actId="1076"/>
        <pc:sldMkLst>
          <pc:docMk/>
          <pc:sldMk cId="222710414" sldId="354"/>
        </pc:sldMkLst>
        <pc:spChg chg="mod">
          <ac:chgData name="itpro guide" userId="1535074a45cce87e" providerId="LiveId" clId="{F3459D58-6045-4F1C-8804-33277CF46D19}" dt="2020-08-01T11:00:33.578" v="209" actId="20577"/>
          <ac:spMkLst>
            <pc:docMk/>
            <pc:sldMk cId="222710414" sldId="354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4:28.930" v="562" actId="1076"/>
          <ac:spMkLst>
            <pc:docMk/>
            <pc:sldMk cId="222710414" sldId="354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08:08.073" v="771" actId="20577"/>
        <pc:sldMkLst>
          <pc:docMk/>
          <pc:sldMk cId="2825621711" sldId="355"/>
        </pc:sldMkLst>
        <pc:spChg chg="mod">
          <ac:chgData name="itpro guide" userId="1535074a45cce87e" providerId="LiveId" clId="{F3459D58-6045-4F1C-8804-33277CF46D19}" dt="2020-08-01T11:06:55.922" v="603" actId="20577"/>
          <ac:spMkLst>
            <pc:docMk/>
            <pc:sldMk cId="2825621711" sldId="355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08:08.073" v="771" actId="20577"/>
          <ac:spMkLst>
            <pc:docMk/>
            <pc:sldMk cId="2825621711" sldId="355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F3459D58-6045-4F1C-8804-33277CF46D19}" dt="2020-08-01T11:10:03.920" v="796" actId="1076"/>
        <pc:sldMkLst>
          <pc:docMk/>
          <pc:sldMk cId="4116483948" sldId="356"/>
        </pc:sldMkLst>
        <pc:spChg chg="mod">
          <ac:chgData name="itpro guide" userId="1535074a45cce87e" providerId="LiveId" clId="{F3459D58-6045-4F1C-8804-33277CF46D19}" dt="2020-08-01T11:09:21.074" v="789" actId="20577"/>
          <ac:spMkLst>
            <pc:docMk/>
            <pc:sldMk cId="4116483948" sldId="356"/>
            <ac:spMk id="5" creationId="{70ACB114-C570-4BBD-82CC-6C97971610A4}"/>
          </ac:spMkLst>
        </pc:spChg>
        <pc:spChg chg="mod">
          <ac:chgData name="itpro guide" userId="1535074a45cce87e" providerId="LiveId" clId="{F3459D58-6045-4F1C-8804-33277CF46D19}" dt="2020-08-01T11:10:03.920" v="796" actId="1076"/>
          <ac:spMkLst>
            <pc:docMk/>
            <pc:sldMk cId="4116483948" sldId="356"/>
            <ac:spMk id="30" creationId="{C8C5727D-4795-4D4A-A8E5-8B7202FCDB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3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3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Gallery Application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Azure AD Gallery Application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SAML Configuration with Dropbox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Gallery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Dropbox from Azure AD Gallery Application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SAML Configuration with Dropbox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32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1294789" y="1306710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 Azure Account with active subscription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Roles: Global Administrator, Cloud Application Administrator, Application Administrator.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Dropbox business professional trial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Dropbox Administrator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71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DFABF4-EF11-4598-9DB3-A8F35FFB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PHS, PTA and ADFS is for single sign-on between Microsoft AD and Azure AD.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Azure AD Connect tool Manage SSO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SSO for third party product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SAML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OpenID Connect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OAuth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C1154-B51F-4FDD-ACA8-55CDD7AF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D24F9-6433-4E8E-B632-DC12A9F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Sign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31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D3557EE7-7715-484E-A3A6-C16E59EC1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278" y="3628420"/>
            <a:ext cx="914400" cy="914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B03D-A898-4174-944D-4DC4DFD5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B0CF27-9F6F-4728-9C14-29176E86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SAML</a:t>
            </a:r>
            <a:endParaRPr lang="en-GB" dirty="0"/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3DA64A-2788-4CF2-B718-C52FA8181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102" y="3225649"/>
            <a:ext cx="1968758" cy="17199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501C864-A0B8-478A-80C7-503613B48F2D}"/>
              </a:ext>
            </a:extLst>
          </p:cNvPr>
          <p:cNvSpPr/>
          <p:nvPr/>
        </p:nvSpPr>
        <p:spPr>
          <a:xfrm>
            <a:off x="4339253" y="2841343"/>
            <a:ext cx="3004457" cy="2817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2F3FBC-7ABF-4219-AEE6-823EE831CB08}"/>
              </a:ext>
            </a:extLst>
          </p:cNvPr>
          <p:cNvCxnSpPr>
            <a:stCxn id="7" idx="0"/>
          </p:cNvCxnSpPr>
          <p:nvPr/>
        </p:nvCxnSpPr>
        <p:spPr>
          <a:xfrm flipV="1">
            <a:off x="1700478" y="3141133"/>
            <a:ext cx="3156624" cy="48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D481E-BCCE-40D7-B3EE-A06645C8645D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700478" y="4542820"/>
            <a:ext cx="3078768" cy="70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7DEC6BA8-5381-4E57-8DE7-1E40A221D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162" y="3628420"/>
            <a:ext cx="870287" cy="87028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388754-77B9-4BD4-9881-B121B530A61F}"/>
              </a:ext>
            </a:extLst>
          </p:cNvPr>
          <p:cNvCxnSpPr>
            <a:stCxn id="18" idx="2"/>
          </p:cNvCxnSpPr>
          <p:nvPr/>
        </p:nvCxnSpPr>
        <p:spPr>
          <a:xfrm flipH="1">
            <a:off x="6867213" y="4498707"/>
            <a:ext cx="3425093" cy="83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DD4AC4-4242-434A-9B0F-646DFE6C3598}"/>
              </a:ext>
            </a:extLst>
          </p:cNvPr>
          <p:cNvSpPr/>
          <p:nvPr/>
        </p:nvSpPr>
        <p:spPr>
          <a:xfrm rot="21100454">
            <a:off x="2160239" y="2835655"/>
            <a:ext cx="2058722" cy="49643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Accesses App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57415-419E-401F-B9BA-995A3CB757C7}"/>
              </a:ext>
            </a:extLst>
          </p:cNvPr>
          <p:cNvSpPr/>
          <p:nvPr/>
        </p:nvSpPr>
        <p:spPr>
          <a:xfrm rot="791065">
            <a:off x="1977533" y="4919269"/>
            <a:ext cx="2058722" cy="62438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APP verifies SAML RESPONSE &amp; Logs USER in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B96E25-BC19-4AFA-BD38-3AE545F4A943}"/>
              </a:ext>
            </a:extLst>
          </p:cNvPr>
          <p:cNvSpPr/>
          <p:nvPr/>
        </p:nvSpPr>
        <p:spPr>
          <a:xfrm rot="557835">
            <a:off x="7593308" y="2570194"/>
            <a:ext cx="2058722" cy="69009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SAML REQUEST &amp; SENDS TO Azure AD</a:t>
            </a:r>
            <a:endParaRPr lang="en-GB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E0074F-8248-418C-8D7B-27123528ACF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757506" y="3051049"/>
            <a:ext cx="3534800" cy="57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7047-6B54-4D2A-ADCE-466126F328D2}"/>
              </a:ext>
            </a:extLst>
          </p:cNvPr>
          <p:cNvSpPr/>
          <p:nvPr/>
        </p:nvSpPr>
        <p:spPr>
          <a:xfrm rot="20783651">
            <a:off x="7765256" y="4926713"/>
            <a:ext cx="2208297" cy="62438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Azure AD Creates SAML RESPONSE &amp; SENDS to APP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CC59C9-0E1B-4D64-9678-3A20A697380C}"/>
              </a:ext>
            </a:extLst>
          </p:cNvPr>
          <p:cNvSpPr txBox="1"/>
          <p:nvPr/>
        </p:nvSpPr>
        <p:spPr>
          <a:xfrm>
            <a:off x="1360006" y="1304575"/>
            <a:ext cx="107950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SAML SSO works by transferring the user’s identity from Azure AD to another (the service provider).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This is done through an exchange of digitally signed XML documents.</a:t>
            </a:r>
          </a:p>
        </p:txBody>
      </p:sp>
    </p:spTree>
    <p:extLst>
      <p:ext uri="{BB962C8B-B14F-4D97-AF65-F5344CB8AC3E}">
        <p14:creationId xmlns:p14="http://schemas.microsoft.com/office/powerpoint/2010/main" val="3797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Summary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integrate a Azure AD Gallery application using SAML</a:t>
            </a: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181</Words>
  <Application>Microsoft Office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Azure AD Gallery Application</vt:lpstr>
      <vt:lpstr>Topics</vt:lpstr>
      <vt:lpstr>Azure AD Gallery Application</vt:lpstr>
      <vt:lpstr>Requirements</vt:lpstr>
      <vt:lpstr>Single Sign On</vt:lpstr>
      <vt:lpstr>SAML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2020-08-01T14:45:59Z</dcterms:modified>
</cp:coreProperties>
</file>