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6" d="100"/>
          <a:sy n="46" d="100"/>
        </p:scale>
        <p:origin x="144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72B04B2C-E70E-4DEB-AF76-3694E367974F}"/>
    <pc:docChg chg="custSel modSld">
      <pc:chgData name="itpro guide" userId="1535074a45cce87e" providerId="LiveId" clId="{72B04B2C-E70E-4DEB-AF76-3694E367974F}" dt="2020-09-08T06:25:17.550" v="208" actId="5793"/>
      <pc:docMkLst>
        <pc:docMk/>
      </pc:docMkLst>
      <pc:sldChg chg="modSp mod">
        <pc:chgData name="itpro guide" userId="1535074a45cce87e" providerId="LiveId" clId="{72B04B2C-E70E-4DEB-AF76-3694E367974F}" dt="2020-09-08T06:23:14.505" v="1" actId="20577"/>
        <pc:sldMkLst>
          <pc:docMk/>
          <pc:sldMk cId="977761970" sldId="331"/>
        </pc:sldMkLst>
        <pc:spChg chg="mod">
          <ac:chgData name="itpro guide" userId="1535074a45cce87e" providerId="LiveId" clId="{72B04B2C-E70E-4DEB-AF76-3694E367974F}" dt="2020-09-08T06:23:14.505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2B04B2C-E70E-4DEB-AF76-3694E367974F}" dt="2020-09-08T06:25:17.550" v="208" actId="5793"/>
        <pc:sldMkLst>
          <pc:docMk/>
          <pc:sldMk cId="2180493343" sldId="341"/>
        </pc:sldMkLst>
        <pc:spChg chg="mod">
          <ac:chgData name="itpro guide" userId="1535074a45cce87e" providerId="LiveId" clId="{72B04B2C-E70E-4DEB-AF76-3694E367974F}" dt="2020-09-08T06:25:17.550" v="208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06F787E5-8997-424B-AD6B-13A88551806B}"/>
    <pc:docChg chg="custSel modSld">
      <pc:chgData name="itpro guide" userId="1535074a45cce87e" providerId="LiveId" clId="{06F787E5-8997-424B-AD6B-13A88551806B}" dt="2020-09-08T06:22:40.531" v="212" actId="20577"/>
      <pc:docMkLst>
        <pc:docMk/>
      </pc:docMkLst>
      <pc:sldChg chg="modSp mod">
        <pc:chgData name="itpro guide" userId="1535074a45cce87e" providerId="LiveId" clId="{06F787E5-8997-424B-AD6B-13A88551806B}" dt="2020-09-08T05:46:40.801" v="1" actId="20577"/>
        <pc:sldMkLst>
          <pc:docMk/>
          <pc:sldMk cId="977761970" sldId="331"/>
        </pc:sldMkLst>
        <pc:spChg chg="mod">
          <ac:chgData name="itpro guide" userId="1535074a45cce87e" providerId="LiveId" clId="{06F787E5-8997-424B-AD6B-13A88551806B}" dt="2020-09-08T05:46:40.801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6F787E5-8997-424B-AD6B-13A88551806B}" dt="2020-09-08T06:22:40.531" v="212" actId="20577"/>
        <pc:sldMkLst>
          <pc:docMk/>
          <pc:sldMk cId="2180493343" sldId="341"/>
        </pc:sldMkLst>
        <pc:spChg chg="mod">
          <ac:chgData name="itpro guide" userId="1535074a45cce87e" providerId="LiveId" clId="{06F787E5-8997-424B-AD6B-13A88551806B}" dt="2020-09-08T06:22:40.531" v="21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37:01.355" v="381" actId="47"/>
      <pc:docMkLst>
        <pc:docMk/>
      </pc:docMkLst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B46E2908-674E-40DA-9E51-F84F49458623}"/>
    <pc:docChg chg="custSel modSld">
      <pc:chgData name="itpro guide" userId="1535074a45cce87e" providerId="LiveId" clId="{B46E2908-674E-40DA-9E51-F84F49458623}" dt="2020-09-08T05:45:27.857" v="222" actId="20577"/>
      <pc:docMkLst>
        <pc:docMk/>
      </pc:docMkLst>
      <pc:sldChg chg="modSp mod">
        <pc:chgData name="itpro guide" userId="1535074a45cce87e" providerId="LiveId" clId="{B46E2908-674E-40DA-9E51-F84F49458623}" dt="2020-09-08T05:45:27.857" v="222" actId="20577"/>
        <pc:sldMkLst>
          <pc:docMk/>
          <pc:sldMk cId="977761970" sldId="331"/>
        </pc:sldMkLst>
        <pc:spChg chg="mod">
          <ac:chgData name="itpro guide" userId="1535074a45cce87e" providerId="LiveId" clId="{B46E2908-674E-40DA-9E51-F84F49458623}" dt="2020-09-08T05:45:27.857" v="2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46E2908-674E-40DA-9E51-F84F49458623}" dt="2020-09-08T05:41:11.476" v="220" actId="20577"/>
        <pc:sldMkLst>
          <pc:docMk/>
          <pc:sldMk cId="2180493343" sldId="341"/>
        </pc:sldMkLst>
        <pc:spChg chg="mod">
          <ac:chgData name="itpro guide" userId="1535074a45cce87e" providerId="LiveId" clId="{B46E2908-674E-40DA-9E51-F84F49458623}" dt="2020-09-08T05:41:11.476" v="22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C1F3E52F-3F4A-47C6-B0CE-B0BBDF305EF0}"/>
    <pc:docChg chg="modSld">
      <pc:chgData name="itpro guide" userId="1535074a45cce87e" providerId="LiveId" clId="{C1F3E52F-3F4A-47C6-B0CE-B0BBDF305EF0}" dt="2020-09-08T06:35:23.765" v="122" actId="20577"/>
      <pc:docMkLst>
        <pc:docMk/>
      </pc:docMkLst>
      <pc:sldChg chg="modSp mod">
        <pc:chgData name="itpro guide" userId="1535074a45cce87e" providerId="LiveId" clId="{C1F3E52F-3F4A-47C6-B0CE-B0BBDF305EF0}" dt="2020-09-08T06:34:33.259" v="1" actId="20577"/>
        <pc:sldMkLst>
          <pc:docMk/>
          <pc:sldMk cId="977761970" sldId="331"/>
        </pc:sldMkLst>
        <pc:spChg chg="mod">
          <ac:chgData name="itpro guide" userId="1535074a45cce87e" providerId="LiveId" clId="{C1F3E52F-3F4A-47C6-B0CE-B0BBDF305EF0}" dt="2020-09-08T06:34:33.259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1F3E52F-3F4A-47C6-B0CE-B0BBDF305EF0}" dt="2020-09-08T06:35:23.765" v="122" actId="20577"/>
        <pc:sldMkLst>
          <pc:docMk/>
          <pc:sldMk cId="2180493343" sldId="341"/>
        </pc:sldMkLst>
        <pc:spChg chg="mod">
          <ac:chgData name="itpro guide" userId="1535074a45cce87e" providerId="LiveId" clId="{C1F3E52F-3F4A-47C6-B0CE-B0BBDF305EF0}" dt="2020-09-08T06:35:23.765" v="12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 8: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Azure AD Application Introduction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Azure AD Application Proxy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Demo: Azure AD Gallery Application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13078</TotalTime>
  <Words>26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Section 8: Introduction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2020-09-08T06:35:26Z</dcterms:modified>
</cp:coreProperties>
</file>