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1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98D61-0EB5-4491-AC1C-8A688AB7CDF6}" v="1" dt="2020-09-08T05:29:41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46" autoAdjust="0"/>
  </p:normalViewPr>
  <p:slideViewPr>
    <p:cSldViewPr snapToGrid="0" showGuides="1">
      <p:cViewPr varScale="1">
        <p:scale>
          <a:sx n="49" d="100"/>
          <a:sy n="49" d="100"/>
        </p:scale>
        <p:origin x="15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2BDD551F-2979-4C12-82B2-77F2751AF518}"/>
    <pc:docChg chg="undo custSel modSld">
      <pc:chgData name="itpro guide" userId="1535074a45cce87e" providerId="LiveId" clId="{2BDD551F-2979-4C12-82B2-77F2751AF518}" dt="2020-09-08T08:33:37.637" v="350" actId="20577"/>
      <pc:docMkLst>
        <pc:docMk/>
      </pc:docMkLst>
      <pc:sldChg chg="modSp mod">
        <pc:chgData name="itpro guide" userId="1535074a45cce87e" providerId="LiveId" clId="{2BDD551F-2979-4C12-82B2-77F2751AF518}" dt="2020-09-08T08:33:37.637" v="350" actId="20577"/>
        <pc:sldMkLst>
          <pc:docMk/>
          <pc:sldMk cId="2180493343" sldId="341"/>
        </pc:sldMkLst>
        <pc:spChg chg="mod">
          <ac:chgData name="itpro guide" userId="1535074a45cce87e" providerId="LiveId" clId="{2BDD551F-2979-4C12-82B2-77F2751AF518}" dt="2020-09-08T08:33:37.637" v="350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E7381BBE-9E00-4B88-BD8D-3165626A3FF5}"/>
    <pc:docChg chg="custSel modSld">
      <pc:chgData name="itpro guide" userId="1535074a45cce87e" providerId="LiveId" clId="{E7381BBE-9E00-4B88-BD8D-3165626A3FF5}" dt="2020-09-08T08:42:12.379" v="640" actId="20577"/>
      <pc:docMkLst>
        <pc:docMk/>
      </pc:docMkLst>
      <pc:sldChg chg="modSp mod">
        <pc:chgData name="itpro guide" userId="1535074a45cce87e" providerId="LiveId" clId="{E7381BBE-9E00-4B88-BD8D-3165626A3FF5}" dt="2020-09-08T08:42:12.379" v="640" actId="20577"/>
        <pc:sldMkLst>
          <pc:docMk/>
          <pc:sldMk cId="2180493343" sldId="341"/>
        </pc:sldMkLst>
        <pc:spChg chg="mod">
          <ac:chgData name="itpro guide" userId="1535074a45cce87e" providerId="LiveId" clId="{E7381BBE-9E00-4B88-BD8D-3165626A3FF5}" dt="2020-09-08T08:42:12.379" v="640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9T03:55:03.899" v="663" actId="404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8T19:41:32.615" v="272" actId="1076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8T19:41:32.615" v="272" actId="1076"/>
          <ac:spMkLst>
            <pc:docMk/>
            <pc:sldMk cId="1772674169" sldId="361"/>
            <ac:spMk id="17" creationId="{BF6C33B5-02DE-4C90-B03C-69434374BD98}"/>
          </ac:spMkLst>
        </pc:spChg>
        <pc:picChg chg="add del mod">
          <ac:chgData name="itpro guide" userId="1535074a45cce87e" providerId="LiveId" clId="{5151099F-BF8D-4D5C-8D6B-88CE37540909}" dt="2020-06-18T19:21:03.868" v="183" actId="21"/>
          <ac:picMkLst>
            <pc:docMk/>
            <pc:sldMk cId="1772674169" sldId="361"/>
            <ac:picMk id="2" creationId="{A06F3269-6029-404C-A71A-A04ECF5C546E}"/>
          </ac:picMkLst>
        </pc:picChg>
        <pc:picChg chg="add mod">
          <ac:chgData name="itpro guide" userId="1535074a45cce87e" providerId="LiveId" clId="{5151099F-BF8D-4D5C-8D6B-88CE37540909}" dt="2020-06-18T19:41:13.391" v="262" actId="1076"/>
          <ac:picMkLst>
            <pc:docMk/>
            <pc:sldMk cId="1772674169" sldId="361"/>
            <ac:picMk id="16" creationId="{9D52582B-4281-4055-A777-56B25BB31BEC}"/>
          </ac:picMkLst>
        </pc:picChg>
        <pc:picChg chg="add mod">
          <ac:chgData name="itpro guide" userId="1535074a45cce87e" providerId="LiveId" clId="{5151099F-BF8D-4D5C-8D6B-88CE37540909}" dt="2020-06-18T19:41:07.455" v="258" actId="1076"/>
          <ac:picMkLst>
            <pc:docMk/>
            <pc:sldMk cId="1772674169" sldId="361"/>
            <ac:picMk id="18" creationId="{03CDE2BA-A147-4151-BB83-50A87DC8FD2D}"/>
          </ac:picMkLst>
        </pc:picChg>
        <pc:picChg chg="add mod">
          <ac:chgData name="itpro guide" userId="1535074a45cce87e" providerId="LiveId" clId="{5151099F-BF8D-4D5C-8D6B-88CE37540909}" dt="2020-06-18T19:41:16.902" v="266" actId="1076"/>
          <ac:picMkLst>
            <pc:docMk/>
            <pc:sldMk cId="1772674169" sldId="361"/>
            <ac:picMk id="19" creationId="{AEDEDF23-DAC6-4A8D-B619-5512D67C9A3E}"/>
          </ac:picMkLst>
        </pc:picChg>
        <pc:picChg chg="add mod">
          <ac:chgData name="itpro guide" userId="1535074a45cce87e" providerId="LiveId" clId="{5151099F-BF8D-4D5C-8D6B-88CE37540909}" dt="2020-06-18T19:41:15.822" v="265" actId="1076"/>
          <ac:picMkLst>
            <pc:docMk/>
            <pc:sldMk cId="1772674169" sldId="361"/>
            <ac:picMk id="20" creationId="{FFD968DE-A2F5-4C77-99A6-4E1853D5E3EB}"/>
          </ac:picMkLst>
        </pc:picChg>
        <pc:picChg chg="add mod">
          <ac:chgData name="itpro guide" userId="1535074a45cce87e" providerId="LiveId" clId="{5151099F-BF8D-4D5C-8D6B-88CE37540909}" dt="2020-06-18T19:41:03.086" v="255" actId="1076"/>
          <ac:picMkLst>
            <pc:docMk/>
            <pc:sldMk cId="1772674169" sldId="361"/>
            <ac:picMk id="21" creationId="{C3BDCD73-9428-4A06-BCFB-80A2E81BD2D0}"/>
          </ac:picMkLst>
        </pc:picChg>
        <pc:picChg chg="add mod">
          <ac:chgData name="itpro guide" userId="1535074a45cce87e" providerId="LiveId" clId="{5151099F-BF8D-4D5C-8D6B-88CE37540909}" dt="2020-06-18T19:41:09.175" v="259" actId="1076"/>
          <ac:picMkLst>
            <pc:docMk/>
            <pc:sldMk cId="1772674169" sldId="361"/>
            <ac:picMk id="22" creationId="{6084005E-C1AF-44EC-8EA8-26DEDEB04016}"/>
          </ac:picMkLst>
        </pc:picChg>
        <pc:picChg chg="add del mod">
          <ac:chgData name="itpro guide" userId="1535074a45cce87e" providerId="LiveId" clId="{5151099F-BF8D-4D5C-8D6B-88CE37540909}" dt="2020-06-18T19:41:19.342" v="267" actId="478"/>
          <ac:picMkLst>
            <pc:docMk/>
            <pc:sldMk cId="1772674169" sldId="361"/>
            <ac:picMk id="23" creationId="{EA2C3844-D5D0-4E50-A251-646B391AFB2D}"/>
          </ac:picMkLst>
        </pc:picChg>
        <pc:picChg chg="add mod">
          <ac:chgData name="itpro guide" userId="1535074a45cce87e" providerId="LiveId" clId="{5151099F-BF8D-4D5C-8D6B-88CE37540909}" dt="2020-06-18T19:41:01.831" v="254" actId="1076"/>
          <ac:picMkLst>
            <pc:docMk/>
            <pc:sldMk cId="1772674169" sldId="361"/>
            <ac:picMk id="24" creationId="{AE34DE41-D696-44E7-BECC-D199207D27D8}"/>
          </ac:picMkLst>
        </pc:picChg>
        <pc:picChg chg="add mod">
          <ac:chgData name="itpro guide" userId="1535074a45cce87e" providerId="LiveId" clId="{5151099F-BF8D-4D5C-8D6B-88CE37540909}" dt="2020-06-18T19:41:04.279" v="256" actId="1076"/>
          <ac:picMkLst>
            <pc:docMk/>
            <pc:sldMk cId="1772674169" sldId="361"/>
            <ac:picMk id="25" creationId="{EF6C18C5-082A-4F1C-AA51-9581985316A0}"/>
          </ac:picMkLst>
        </pc:pic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9T03:55:03.899" v="663" actId="404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9T03:55:03.899" v="663" actId="404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addSp delSp modSp add mod ord">
        <pc:chgData name="itpro guide" userId="1535074a45cce87e" providerId="LiveId" clId="{5151099F-BF8D-4D5C-8D6B-88CE37540909}" dt="2020-06-19T03:23:07.032" v="656" actId="1076"/>
        <pc:sldMkLst>
          <pc:docMk/>
          <pc:sldMk cId="1387853381" sldId="363"/>
        </pc:sldMkLst>
        <pc:spChg chg="add mod">
          <ac:chgData name="itpro guide" userId="1535074a45cce87e" providerId="LiveId" clId="{5151099F-BF8D-4D5C-8D6B-88CE37540909}" dt="2020-06-19T03:23:07.032" v="656" actId="1076"/>
          <ac:spMkLst>
            <pc:docMk/>
            <pc:sldMk cId="1387853381" sldId="363"/>
            <ac:spMk id="2" creationId="{7B2D6668-7C57-48DF-A22B-6C441DEDF118}"/>
          </ac:spMkLst>
        </pc:spChg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9T03:23:01.363" v="654" actId="403"/>
          <ac:spMkLst>
            <pc:docMk/>
            <pc:sldMk cId="1387853381" sldId="363"/>
            <ac:spMk id="16" creationId="{8C4E8BDB-CADF-4C95-A8DB-62F9D668F0B7}"/>
          </ac:spMkLst>
        </pc:spChg>
      </pc:sldChg>
      <pc:sldChg chg="addSp delSp modSp new mod modNotesTx">
        <pc:chgData name="itpro guide" userId="1535074a45cce87e" providerId="LiveId" clId="{5151099F-BF8D-4D5C-8D6B-88CE37540909}" dt="2020-06-19T01:59:38.759" v="650" actId="20577"/>
        <pc:sldMkLst>
          <pc:docMk/>
          <pc:sldMk cId="1493335206" sldId="364"/>
        </pc:sldMkLst>
        <pc:spChg chg="del">
          <ac:chgData name="itpro guide" userId="1535074a45cce87e" providerId="LiveId" clId="{5151099F-BF8D-4D5C-8D6B-88CE37540909}" dt="2020-06-19T01:50:22.052" v="317" actId="931"/>
          <ac:spMkLst>
            <pc:docMk/>
            <pc:sldMk cId="1493335206" sldId="364"/>
            <ac:spMk id="2" creationId="{8C2FA993-A757-4EFC-921C-31DE0937F28C}"/>
          </ac:spMkLst>
        </pc:spChg>
        <pc:spChg chg="del">
          <ac:chgData name="itpro guide" userId="1535074a45cce87e" providerId="LiveId" clId="{5151099F-BF8D-4D5C-8D6B-88CE37540909}" dt="2020-06-19T01:56:46.152" v="454" actId="478"/>
          <ac:spMkLst>
            <pc:docMk/>
            <pc:sldMk cId="1493335206" sldId="364"/>
            <ac:spMk id="4" creationId="{BACDECFC-1427-404C-8A46-4E4DDE64E5C9}"/>
          </ac:spMkLst>
        </pc:spChg>
        <pc:spChg chg="del mod">
          <ac:chgData name="itpro guide" userId="1535074a45cce87e" providerId="LiveId" clId="{5151099F-BF8D-4D5C-8D6B-88CE37540909}" dt="2020-06-19T01:48:54.689" v="316" actId="478"/>
          <ac:spMkLst>
            <pc:docMk/>
            <pc:sldMk cId="1493335206" sldId="364"/>
            <ac:spMk id="5" creationId="{A2EDEE23-7889-48F4-A6F9-3DDF7BE10C35}"/>
          </ac:spMkLst>
        </pc:spChg>
        <pc:spChg chg="add mod">
          <ac:chgData name="itpro guide" userId="1535074a45cce87e" providerId="LiveId" clId="{5151099F-BF8D-4D5C-8D6B-88CE37540909}" dt="2020-06-19T01:59:25.566" v="642" actId="20577"/>
          <ac:spMkLst>
            <pc:docMk/>
            <pc:sldMk cId="1493335206" sldId="364"/>
            <ac:spMk id="8" creationId="{AD0D3C16-7A0A-46CE-A991-798108DBD4D4}"/>
          </ac:spMkLst>
        </pc:spChg>
        <pc:spChg chg="add mod">
          <ac:chgData name="itpro guide" userId="1535074a45cce87e" providerId="LiveId" clId="{5151099F-BF8D-4D5C-8D6B-88CE37540909}" dt="2020-06-19T01:56:56.575" v="456" actId="1076"/>
          <ac:spMkLst>
            <pc:docMk/>
            <pc:sldMk cId="1493335206" sldId="364"/>
            <ac:spMk id="45" creationId="{0797F8C9-5DE6-4583-9CB1-3E0FCA1FE218}"/>
          </ac:spMkLst>
        </pc:spChg>
        <pc:spChg chg="add del mod">
          <ac:chgData name="itpro guide" userId="1535074a45cce87e" providerId="LiveId" clId="{5151099F-BF8D-4D5C-8D6B-88CE37540909}" dt="2020-06-19T01:56:21.272" v="441" actId="767"/>
          <ac:spMkLst>
            <pc:docMk/>
            <pc:sldMk cId="1493335206" sldId="364"/>
            <ac:spMk id="46" creationId="{54B3F0D2-48D2-4F57-B631-9E68EF249594}"/>
          </ac:spMkLst>
        </pc:spChg>
        <pc:spChg chg="add mod">
          <ac:chgData name="itpro guide" userId="1535074a45cce87e" providerId="LiveId" clId="{5151099F-BF8D-4D5C-8D6B-88CE37540909}" dt="2020-06-19T01:57:45.559" v="501" actId="20577"/>
          <ac:spMkLst>
            <pc:docMk/>
            <pc:sldMk cId="1493335206" sldId="364"/>
            <ac:spMk id="47" creationId="{BBB67A89-68F6-4018-BFEA-EDABF0F27448}"/>
          </ac:spMkLst>
        </pc:spChg>
        <pc:spChg chg="add mod">
          <ac:chgData name="itpro guide" userId="1535074a45cce87e" providerId="LiveId" clId="{5151099F-BF8D-4D5C-8D6B-88CE37540909}" dt="2020-06-19T01:59:11.931" v="626" actId="20577"/>
          <ac:spMkLst>
            <pc:docMk/>
            <pc:sldMk cId="1493335206" sldId="364"/>
            <ac:spMk id="48" creationId="{EF29775C-2050-4492-8035-A0FB6A20FEF6}"/>
          </ac:spMkLst>
        </pc:spChg>
        <pc:spChg chg="add mod">
          <ac:chgData name="itpro guide" userId="1535074a45cce87e" providerId="LiveId" clId="{5151099F-BF8D-4D5C-8D6B-88CE37540909}" dt="2020-06-19T01:58:42.416" v="603" actId="20577"/>
          <ac:spMkLst>
            <pc:docMk/>
            <pc:sldMk cId="1493335206" sldId="364"/>
            <ac:spMk id="49" creationId="{8CEB79AF-D2BA-41E4-926E-936B98038A4D}"/>
          </ac:spMkLst>
        </pc:spChg>
        <pc:picChg chg="add del mod">
          <ac:chgData name="itpro guide" userId="1535074a45cce87e" providerId="LiveId" clId="{5151099F-BF8D-4D5C-8D6B-88CE37540909}" dt="2020-06-19T01:48:32.201" v="315" actId="478"/>
          <ac:picMkLst>
            <pc:docMk/>
            <pc:sldMk cId="1493335206" sldId="364"/>
            <ac:picMk id="6" creationId="{DBA82287-C524-43C4-A2CC-EF6EBAD713C9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0" creationId="{FCCDD1B1-42D1-4EFA-AF89-83533BE8F39C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2" creationId="{D6EF7894-52D0-4B0C-8B1E-A939F014934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4" creationId="{F059740D-A799-4E4D-812C-B8DC2B9B4A1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6" creationId="{A14AF6E9-CA3E-4714-88CF-01BA7BC5548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8" creationId="{53414ED3-9A50-4857-A7D9-A8E3948EC81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9" creationId="{85CAB1E7-6AC8-4CD2-B6FB-141DA74D5C3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0" creationId="{00C92C50-7839-427B-91CB-5AE2C5362746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1" creationId="{3F5B454D-5B17-4131-B74B-648C83386765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2" creationId="{30374630-03F1-496E-9A00-8CBDADCF0D6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3" creationId="{EACEB890-01A4-427A-8E38-3E4CA7882F7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4" creationId="{464CA141-6495-4FBF-8BFC-FD446475A83F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5" creationId="{75CFE3B6-358A-43D5-AD2C-519D93F31E3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6" creationId="{5B6647F3-39CB-4EC0-B1C0-7BB7DFD93BB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8" creationId="{62C97AB7-C88E-46D4-BFB8-C8BE7EFD62B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0" creationId="{5060F607-0586-4921-9E46-82485905611B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2" creationId="{DB7B5DB7-0154-4A96-B5F4-5E548934BD5D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4" creationId="{AD0483F8-2D8C-47D7-B4AB-B38CE36C9B8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6" creationId="{046158C4-5B4D-47BE-A701-620B92A472A1}"/>
          </ac:picMkLst>
        </pc:pic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38" creationId="{3913640F-EC8B-4119-866A-53562F4FA040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2" creationId="{54B77497-E7D5-4B87-9EA8-53175178F7A5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4" creationId="{E8B4374C-C8A0-4BB0-8552-1DB808CA1062}"/>
          </ac:cxnSpMkLst>
        </pc:cxnChg>
      </pc:sldChg>
      <pc:sldChg chg="addSp delSp modSp new del mod">
        <pc:chgData name="itpro guide" userId="1535074a45cce87e" providerId="LiveId" clId="{5151099F-BF8D-4D5C-8D6B-88CE37540909}" dt="2020-06-18T19:41:36.363" v="273" actId="2696"/>
        <pc:sldMkLst>
          <pc:docMk/>
          <pc:sldMk cId="2749425715" sldId="364"/>
        </pc:sldMkLst>
        <pc:spChg chg="del">
          <ac:chgData name="itpro guide" userId="1535074a45cce87e" providerId="LiveId" clId="{5151099F-BF8D-4D5C-8D6B-88CE37540909}" dt="2020-06-18T19:21:09.015" v="184" actId="478"/>
          <ac:spMkLst>
            <pc:docMk/>
            <pc:sldMk cId="2749425715" sldId="364"/>
            <ac:spMk id="2" creationId="{CB1C3BB8-F867-4EC4-8313-59F42A54C7C3}"/>
          </ac:spMkLst>
        </pc:spChg>
        <pc:spChg chg="del">
          <ac:chgData name="itpro guide" userId="1535074a45cce87e" providerId="LiveId" clId="{5151099F-BF8D-4D5C-8D6B-88CE37540909}" dt="2020-06-18T19:26:10.503" v="218" actId="478"/>
          <ac:spMkLst>
            <pc:docMk/>
            <pc:sldMk cId="2749425715" sldId="364"/>
            <ac:spMk id="4" creationId="{BE88603F-A67D-4E73-B93D-4FC3BC3029CF}"/>
          </ac:spMkLst>
        </pc:spChg>
        <pc:spChg chg="mod">
          <ac:chgData name="itpro guide" userId="1535074a45cce87e" providerId="LiveId" clId="{5151099F-BF8D-4D5C-8D6B-88CE37540909}" dt="2020-06-18T19:28:36.544" v="245" actId="20577"/>
          <ac:spMkLst>
            <pc:docMk/>
            <pc:sldMk cId="2749425715" sldId="364"/>
            <ac:spMk id="5" creationId="{97C73C44-E941-4A28-8B1D-B77EE14ED7BE}"/>
          </ac:spMkLst>
        </pc:spChg>
        <pc:picChg chg="add mod">
          <ac:chgData name="itpro guide" userId="1535074a45cce87e" providerId="LiveId" clId="{5151099F-BF8D-4D5C-8D6B-88CE37540909}" dt="2020-06-18T19:26:50.023" v="221" actId="1076"/>
          <ac:picMkLst>
            <pc:docMk/>
            <pc:sldMk cId="2749425715" sldId="364"/>
            <ac:picMk id="6" creationId="{468E78E9-5304-457F-AF28-B56BBD81947C}"/>
          </ac:picMkLst>
        </pc:picChg>
        <pc:picChg chg="add mod">
          <ac:chgData name="itpro guide" userId="1535074a45cce87e" providerId="LiveId" clId="{5151099F-BF8D-4D5C-8D6B-88CE37540909}" dt="2020-06-18T19:26:59.846" v="228" actId="1076"/>
          <ac:picMkLst>
            <pc:docMk/>
            <pc:sldMk cId="2749425715" sldId="364"/>
            <ac:picMk id="7" creationId="{95197457-EFEA-47AA-A3AC-7BB5CBF21587}"/>
          </ac:picMkLst>
        </pc:picChg>
        <pc:picChg chg="add mod">
          <ac:chgData name="itpro guide" userId="1535074a45cce87e" providerId="LiveId" clId="{5151099F-BF8D-4D5C-8D6B-88CE37540909}" dt="2020-06-18T19:26:51.078" v="222" actId="1076"/>
          <ac:picMkLst>
            <pc:docMk/>
            <pc:sldMk cId="2749425715" sldId="364"/>
            <ac:picMk id="8" creationId="{05AFED84-5181-4FF3-A48B-4094BB9E69AF}"/>
          </ac:picMkLst>
        </pc:picChg>
        <pc:picChg chg="add del mod">
          <ac:chgData name="itpro guide" userId="1535074a45cce87e" providerId="LiveId" clId="{5151099F-BF8D-4D5C-8D6B-88CE37540909}" dt="2020-06-18T19:27:16.951" v="231" actId="478"/>
          <ac:picMkLst>
            <pc:docMk/>
            <pc:sldMk cId="2749425715" sldId="364"/>
            <ac:picMk id="9" creationId="{D6E0818C-8144-45E1-8035-2A074F6BBAE6}"/>
          </ac:picMkLst>
        </pc:picChg>
        <pc:picChg chg="add mod">
          <ac:chgData name="itpro guide" userId="1535074a45cce87e" providerId="LiveId" clId="{5151099F-BF8D-4D5C-8D6B-88CE37540909}" dt="2020-06-18T19:27:02.286" v="229" actId="1076"/>
          <ac:picMkLst>
            <pc:docMk/>
            <pc:sldMk cId="2749425715" sldId="364"/>
            <ac:picMk id="10" creationId="{ED4E9138-DDA2-42A2-A52F-301569425C2B}"/>
          </ac:picMkLst>
        </pc:picChg>
        <pc:picChg chg="add mod">
          <ac:chgData name="itpro guide" userId="1535074a45cce87e" providerId="LiveId" clId="{5151099F-BF8D-4D5C-8D6B-88CE37540909}" dt="2020-06-18T19:26:52.678" v="223" actId="1076"/>
          <ac:picMkLst>
            <pc:docMk/>
            <pc:sldMk cId="2749425715" sldId="364"/>
            <ac:picMk id="11" creationId="{44455974-6BF3-4B88-9943-DF0933BA1004}"/>
          </ac:picMkLst>
        </pc:picChg>
        <pc:picChg chg="add mod">
          <ac:chgData name="itpro guide" userId="1535074a45cce87e" providerId="LiveId" clId="{5151099F-BF8D-4D5C-8D6B-88CE37540909}" dt="2020-06-18T19:26:54.174" v="224" actId="1076"/>
          <ac:picMkLst>
            <pc:docMk/>
            <pc:sldMk cId="2749425715" sldId="364"/>
            <ac:picMk id="12" creationId="{E9119565-BCE7-43AE-8088-8488F3996A33}"/>
          </ac:picMkLst>
        </pc:picChg>
        <pc:picChg chg="add mod">
          <ac:chgData name="itpro guide" userId="1535074a45cce87e" providerId="LiveId" clId="{5151099F-BF8D-4D5C-8D6B-88CE37540909}" dt="2020-06-18T19:25:59.304" v="213" actId="1076"/>
          <ac:picMkLst>
            <pc:docMk/>
            <pc:sldMk cId="2749425715" sldId="364"/>
            <ac:picMk id="13" creationId="{48754DFE-20AD-4BE8-BFEF-7F0E4530DFDD}"/>
          </ac:picMkLst>
        </pc:picChg>
        <pc:picChg chg="add mod">
          <ac:chgData name="itpro guide" userId="1535074a45cce87e" providerId="LiveId" clId="{5151099F-BF8D-4D5C-8D6B-88CE37540909}" dt="2020-06-18T19:26:58.511" v="227" actId="1076"/>
          <ac:picMkLst>
            <pc:docMk/>
            <pc:sldMk cId="2749425715" sldId="364"/>
            <ac:picMk id="14" creationId="{A23F2C86-F9E4-4F7C-A783-BA73E0574C9D}"/>
          </ac:picMkLst>
        </pc:picChg>
        <pc:picChg chg="add mod">
          <ac:chgData name="itpro guide" userId="1535074a45cce87e" providerId="LiveId" clId="{5151099F-BF8D-4D5C-8D6B-88CE37540909}" dt="2020-06-18T19:27:21.951" v="233" actId="1076"/>
          <ac:picMkLst>
            <pc:docMk/>
            <pc:sldMk cId="2749425715" sldId="364"/>
            <ac:picMk id="15" creationId="{903A8037-D38F-4CBA-8A78-98558FFE3E9E}"/>
          </ac:picMkLst>
        </pc:picChg>
      </pc:sldChg>
      <pc:sldChg chg="new del">
        <pc:chgData name="itpro guide" userId="1535074a45cce87e" providerId="LiveId" clId="{5151099F-BF8D-4D5C-8D6B-88CE37540909}" dt="2020-06-18T19:44:25.624" v="280" actId="47"/>
        <pc:sldMkLst>
          <pc:docMk/>
          <pc:sldMk cId="618140940" sldId="365"/>
        </pc:sldMkLst>
      </pc:sldChg>
    </pc:docChg>
  </pc:docChgLst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55CD339A-D77A-449C-BAB2-0D43C4AF3779}"/>
    <pc:docChg chg="custSel modSld">
      <pc:chgData name="itpro guide" userId="1535074a45cce87e" providerId="LiveId" clId="{55CD339A-D77A-449C-BAB2-0D43C4AF3779}" dt="2020-09-08T08:44:12.890" v="0" actId="313"/>
      <pc:docMkLst>
        <pc:docMk/>
      </pc:docMkLst>
      <pc:sldChg chg="modSp mod">
        <pc:chgData name="itpro guide" userId="1535074a45cce87e" providerId="LiveId" clId="{55CD339A-D77A-449C-BAB2-0D43C4AF3779}" dt="2020-09-08T08:44:12.890" v="0" actId="313"/>
        <pc:sldMkLst>
          <pc:docMk/>
          <pc:sldMk cId="2180493343" sldId="341"/>
        </pc:sldMkLst>
        <pc:spChg chg="mod">
          <ac:chgData name="itpro guide" userId="1535074a45cce87e" providerId="LiveId" clId="{55CD339A-D77A-449C-BAB2-0D43C4AF3779}" dt="2020-09-08T08:44:12.890" v="0" actId="313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846F0152-CD82-4758-A30F-88816AE151E0}"/>
    <pc:docChg chg="custSel modSld">
      <pc:chgData name="itpro guide" userId="1535074a45cce87e" providerId="LiveId" clId="{846F0152-CD82-4758-A30F-88816AE151E0}" dt="2020-09-08T08:23:18.944" v="473" actId="20577"/>
      <pc:docMkLst>
        <pc:docMk/>
      </pc:docMkLst>
      <pc:sldChg chg="modSp mod">
        <pc:chgData name="itpro guide" userId="1535074a45cce87e" providerId="LiveId" clId="{846F0152-CD82-4758-A30F-88816AE151E0}" dt="2020-09-08T08:23:18.944" v="473" actId="20577"/>
        <pc:sldMkLst>
          <pc:docMk/>
          <pc:sldMk cId="2180493343" sldId="341"/>
        </pc:sldMkLst>
        <pc:spChg chg="mod">
          <ac:chgData name="itpro guide" userId="1535074a45cce87e" providerId="LiveId" clId="{846F0152-CD82-4758-A30F-88816AE151E0}" dt="2020-09-08T08:23:18.944" v="473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D08C0304-3FCF-4CF0-9D55-89A7A985F730}"/>
    <pc:docChg chg="custSel modSld">
      <pc:chgData name="itpro guide" userId="1535074a45cce87e" providerId="LiveId" clId="{D08C0304-3FCF-4CF0-9D55-89A7A985F730}" dt="2020-09-08T07:10:28.850" v="455" actId="20577"/>
      <pc:docMkLst>
        <pc:docMk/>
      </pc:docMkLst>
      <pc:sldChg chg="modSp mod">
        <pc:chgData name="itpro guide" userId="1535074a45cce87e" providerId="LiveId" clId="{D08C0304-3FCF-4CF0-9D55-89A7A985F730}" dt="2020-09-08T07:10:28.850" v="455" actId="20577"/>
        <pc:sldMkLst>
          <pc:docMk/>
          <pc:sldMk cId="2180493343" sldId="341"/>
        </pc:sldMkLst>
        <pc:spChg chg="mod">
          <ac:chgData name="itpro guide" userId="1535074a45cce87e" providerId="LiveId" clId="{D08C0304-3FCF-4CF0-9D55-89A7A985F730}" dt="2020-09-08T07:10:28.850" v="455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5272DFA8-42DA-4E18-AF7D-071B0F083F65}"/>
    <pc:docChg chg="modSld">
      <pc:chgData name="itpro guide" userId="1535074a45cce87e" providerId="LiveId" clId="{5272DFA8-42DA-4E18-AF7D-071B0F083F65}" dt="2020-06-17T09:34:01.298" v="36" actId="20577"/>
      <pc:docMkLst>
        <pc:docMk/>
      </pc:docMkLst>
      <pc:sldChg chg="modSp mod">
        <pc:chgData name="itpro guide" userId="1535074a45cce87e" providerId="LiveId" clId="{5272DFA8-42DA-4E18-AF7D-071B0F083F65}" dt="2020-06-17T09:34:01.298" v="36" actId="20577"/>
        <pc:sldMkLst>
          <pc:docMk/>
          <pc:sldMk cId="977761970" sldId="331"/>
        </pc:sldMkLst>
        <pc:spChg chg="mod">
          <ac:chgData name="itpro guide" userId="1535074a45cce87e" providerId="LiveId" clId="{5272DFA8-42DA-4E18-AF7D-071B0F083F65}" dt="2020-06-17T09:34:01.298" v="36" actId="20577"/>
          <ac:spMkLst>
            <pc:docMk/>
            <pc:sldMk cId="977761970" sldId="331"/>
            <ac:spMk id="2" creationId="{00000000-0000-0000-0000-000000000000}"/>
          </ac:spMkLst>
        </pc:spChg>
      </pc:sldChg>
    </pc:docChg>
  </pc:docChgLst>
  <pc:docChgLst>
    <pc:chgData name="itpro guide" userId="1535074a45cce87e" providerId="LiveId" clId="{ABD98D61-0EB5-4491-AC1C-8A688AB7CDF6}"/>
    <pc:docChg chg="custSel addSld delSld modSld">
      <pc:chgData name="itpro guide" userId="1535074a45cce87e" providerId="LiveId" clId="{ABD98D61-0EB5-4491-AC1C-8A688AB7CDF6}" dt="2020-09-08T07:03:49.214" v="843" actId="5793"/>
      <pc:docMkLst>
        <pc:docMk/>
      </pc:docMkLst>
      <pc:sldChg chg="modSp mod">
        <pc:chgData name="itpro guide" userId="1535074a45cce87e" providerId="LiveId" clId="{ABD98D61-0EB5-4491-AC1C-8A688AB7CDF6}" dt="2020-09-08T06:59:24.036" v="464" actId="403"/>
        <pc:sldMkLst>
          <pc:docMk/>
          <pc:sldMk cId="977761970" sldId="331"/>
        </pc:sldMkLst>
        <pc:spChg chg="mod">
          <ac:chgData name="itpro guide" userId="1535074a45cce87e" providerId="LiveId" clId="{ABD98D61-0EB5-4491-AC1C-8A688AB7CDF6}" dt="2020-09-08T06:59:24.036" v="464" actId="403"/>
          <ac:spMkLst>
            <pc:docMk/>
            <pc:sldMk cId="977761970" sldId="331"/>
            <ac:spMk id="2" creationId="{00000000-0000-0000-0000-000000000000}"/>
          </ac:spMkLst>
        </pc:spChg>
      </pc:sldChg>
      <pc:sldChg chg="del">
        <pc:chgData name="itpro guide" userId="1535074a45cce87e" providerId="LiveId" clId="{ABD98D61-0EB5-4491-AC1C-8A688AB7CDF6}" dt="2020-09-08T05:25:04.307" v="29" actId="47"/>
        <pc:sldMkLst>
          <pc:docMk/>
          <pc:sldMk cId="548111238" sldId="340"/>
        </pc:sldMkLst>
      </pc:sldChg>
      <pc:sldChg chg="delSp modSp new mod">
        <pc:chgData name="itpro guide" userId="1535074a45cce87e" providerId="LiveId" clId="{ABD98D61-0EB5-4491-AC1C-8A688AB7CDF6}" dt="2020-09-08T07:03:49.214" v="843" actId="5793"/>
        <pc:sldMkLst>
          <pc:docMk/>
          <pc:sldMk cId="2180493343" sldId="341"/>
        </pc:sldMkLst>
        <pc:spChg chg="mod">
          <ac:chgData name="itpro guide" userId="1535074a45cce87e" providerId="LiveId" clId="{ABD98D61-0EB5-4491-AC1C-8A688AB7CDF6}" dt="2020-09-08T07:03:49.214" v="843" actId="5793"/>
          <ac:spMkLst>
            <pc:docMk/>
            <pc:sldMk cId="2180493343" sldId="341"/>
            <ac:spMk id="2" creationId="{BF35A9BC-60FF-429A-A9AE-DF15DD0CB578}"/>
          </ac:spMkLst>
        </pc:spChg>
        <pc:spChg chg="del">
          <ac:chgData name="itpro guide" userId="1535074a45cce87e" providerId="LiveId" clId="{ABD98D61-0EB5-4491-AC1C-8A688AB7CDF6}" dt="2020-09-08T05:25:07.962" v="30" actId="478"/>
          <ac:spMkLst>
            <pc:docMk/>
            <pc:sldMk cId="2180493343" sldId="341"/>
            <ac:spMk id="4" creationId="{1AF62F8B-907E-4DA5-8B60-55C813D238BD}"/>
          </ac:spMkLst>
        </pc:spChg>
        <pc:spChg chg="mod">
          <ac:chgData name="itpro guide" userId="1535074a45cce87e" providerId="LiveId" clId="{ABD98D61-0EB5-4491-AC1C-8A688AB7CDF6}" dt="2020-09-08T07:01:25.306" v="622" actId="20577"/>
          <ac:spMkLst>
            <pc:docMk/>
            <pc:sldMk cId="2180493343" sldId="341"/>
            <ac:spMk id="5" creationId="{1EF76596-1A88-4722-B018-80E3E25630E7}"/>
          </ac:spMkLst>
        </pc:spChg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29715751" sldId="35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04239740" sldId="357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772674169" sldId="361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2672387350" sldId="36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87853381" sldId="363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93335206" sldId="3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Understand Azure AD Application on how Extend Azure AD Capabilities to On-prem and Third-party application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Understand Azure AD Application proxy for On-prem application access protection using Azure AD 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how to configure Azure AD Gallery Application using Drop Cloud Storage</a:t>
            </a:r>
          </a:p>
          <a:p>
            <a:pPr>
              <a:lnSpc>
                <a:spcPct val="13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13067</TotalTime>
  <Words>47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 bold</vt:lpstr>
      <vt:lpstr>Open Sans Semibold</vt:lpstr>
      <vt:lpstr>Office Theme</vt:lpstr>
      <vt:lpstr>Summary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276</cp:revision>
  <dcterms:created xsi:type="dcterms:W3CDTF">2017-03-27T12:26:01Z</dcterms:created>
  <dcterms:modified xsi:type="dcterms:W3CDTF">2020-09-08T08:44:18Z</dcterms:modified>
</cp:coreProperties>
</file>