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147473142" r:id="rId2"/>
    <p:sldId id="2147473141" r:id="rId3"/>
    <p:sldId id="2147473143" r:id="rId4"/>
    <p:sldId id="2147473145" r:id="rId5"/>
    <p:sldId id="2147473144" r:id="rId6"/>
    <p:sldId id="2147473146" r:id="rId7"/>
    <p:sldId id="2147473147" r:id="rId8"/>
    <p:sldId id="2147473148" r:id="rId9"/>
    <p:sldId id="2147473149" r:id="rId10"/>
    <p:sldId id="2147473150" r:id="rId11"/>
    <p:sldId id="2147473153" r:id="rId12"/>
    <p:sldId id="2147473154" r:id="rId13"/>
    <p:sldId id="2147473151" r:id="rId14"/>
    <p:sldId id="2147473155" r:id="rId15"/>
    <p:sldId id="2147473159" r:id="rId16"/>
    <p:sldId id="2147473158" r:id="rId17"/>
    <p:sldId id="2147473156" r:id="rId18"/>
    <p:sldId id="2147473157" r:id="rId19"/>
    <p:sldId id="2147473160" r:id="rId20"/>
    <p:sldId id="2147473161" r:id="rId21"/>
    <p:sldId id="2147473162" r:id="rId22"/>
    <p:sldId id="2147473163" r:id="rId23"/>
    <p:sldId id="2147473164" r:id="rId24"/>
    <p:sldId id="2147473180" r:id="rId25"/>
    <p:sldId id="2147473165" r:id="rId26"/>
    <p:sldId id="2147473166" r:id="rId27"/>
    <p:sldId id="2147473167" r:id="rId28"/>
    <p:sldId id="2147473181" r:id="rId29"/>
    <p:sldId id="2147473171" r:id="rId30"/>
    <p:sldId id="2147473172" r:id="rId31"/>
    <p:sldId id="2147473173" r:id="rId32"/>
    <p:sldId id="2147473182" r:id="rId33"/>
    <p:sldId id="2147473176" r:id="rId34"/>
    <p:sldId id="2147473174" r:id="rId35"/>
    <p:sldId id="2147473175" r:id="rId36"/>
    <p:sldId id="2147473183" r:id="rId37"/>
    <p:sldId id="2147473177" r:id="rId38"/>
    <p:sldId id="2147473178" r:id="rId39"/>
    <p:sldId id="2147473179" r:id="rId40"/>
    <p:sldId id="2147473184" r:id="rId41"/>
    <p:sldId id="2147473185" r:id="rId42"/>
    <p:sldId id="2147473186" r:id="rId43"/>
    <p:sldId id="2147473187" r:id="rId44"/>
    <p:sldId id="2147473188" r:id="rId45"/>
    <p:sldId id="2147473189" r:id="rId46"/>
    <p:sldId id="2147473191" r:id="rId47"/>
    <p:sldId id="2147473192" r:id="rId48"/>
    <p:sldId id="2147473193" r:id="rId49"/>
    <p:sldId id="2147473194" r:id="rId50"/>
    <p:sldId id="2147473190" r:id="rId51"/>
    <p:sldId id="2147473195" r:id="rId52"/>
    <p:sldId id="2147473196" r:id="rId53"/>
    <p:sldId id="2147473197" r:id="rId54"/>
    <p:sldId id="2147473198" r:id="rId55"/>
    <p:sldId id="2147473199" r:id="rId56"/>
    <p:sldId id="2147473200" r:id="rId57"/>
    <p:sldId id="2147473201" r:id="rId58"/>
    <p:sldId id="214747320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6"/>
    <p:restoredTop sz="94557"/>
  </p:normalViewPr>
  <p:slideViewPr>
    <p:cSldViewPr snapToGrid="0">
      <p:cViewPr varScale="1">
        <p:scale>
          <a:sx n="113" d="100"/>
          <a:sy n="113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68963-64F4-E349-80D9-C53176478E52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41D9B-44B2-1F48-A514-3AED826D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8AB2-87C3-C1EF-DD5F-A67E8662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A9B5C-812C-2BFA-5A72-D745E70B2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A8A4A-B0B8-E8B2-6ADE-9C1ADA098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BC6AD-29E5-2B8D-5D7B-55135CFA0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AAC8B-64CD-1EBA-B342-5D6154E1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823C5-8DA7-DC78-303A-BDC257FE0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925F0-0C83-0FE4-E533-3CD056573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AF4A-6136-2D60-8054-7D0E61910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4B76-61B9-5DBC-3D4C-D1608E3A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47716-A73F-9038-1307-9542D68FE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90168-4A95-0C7A-D12A-114BDE90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F8EB-EAC1-A331-6B33-78DDAF99F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7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936C2-726A-BBE6-F7B7-72716530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71AB7-DD23-8401-FDC7-C43B65C76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371B1-B2F8-365A-04A3-5ADF088EA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B179-1D39-1DD5-CFD0-5A87EA83D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C88F-13FB-5E12-389A-6B6F4367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93A52-713E-EAF1-62E3-91F537A2E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80EAC-21CA-C011-A5D7-ABCF3C67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1DD4-E749-E69F-96B6-D419781D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37D5-F1A2-C566-494A-AC6587E12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F70E0-DE3C-0B74-E808-AAB44A7B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924CF-060F-BB59-2C04-D0401D0C5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E4A1-7B2C-B630-5459-38FFEB246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8C42B-4F0B-CB52-6804-03E9F971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AB202-35DE-F687-CF81-C26413068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50F03-264E-BDB4-C911-CD3B1DC78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D1EEC-C4AE-800E-9DAA-0BACD680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1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2AB0D-3390-FBAB-73CF-1CE0F12ED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43DA9-99DA-9C77-DB7F-33C8E9812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763AA-25DF-26C2-2878-C5D1315D9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6123-7E35-1C7B-D8DD-F81DEFAA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BAC7-0325-1673-5518-B76272A5A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B598A-2D1C-A6A1-8A04-BE1709A2F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7A24-EA6F-7F4E-33D8-6F8C40465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D5AA9-B4A0-0904-B6A7-85E604C1F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403D3-8019-12B5-3EC4-563301C9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339A1-58A8-B6B7-76CE-13E915C66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44CF-2955-AE72-DC5B-1AB74384A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C855-C165-0DAF-31D5-1CADDBAEF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A3FB5-70D0-8989-FFDB-FB82A55D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B01AFF-6CD8-1E86-004D-E7EA1B736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10082-2F4B-551C-9E1F-92DF964AE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397E8-2693-4118-B35B-BC0F68B84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C69A1-320A-5D85-2F9E-84B421615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6FE7A-6BFB-6B01-06FA-557802568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65B36-61ED-FEA0-4533-84C36999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73EA-A163-F0BC-3C6E-BCAEA440D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3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6DA52-9991-0473-BD53-061E8F04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20618-03EE-7772-3A62-48E17CF29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D930A-E3F6-9B08-5F4C-51F2B0109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5D09-2534-C398-9AFE-B0531B88E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7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A260-9132-5C9E-739D-EA19F328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7C6AF-AE50-A80A-C808-1CA6B4611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C56F7-9D94-F922-82D9-87B8897B2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CD69-FA84-A931-E338-0C5B053A0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7BC0-4447-502A-72D5-E12750F2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0D949-D3CF-2BA3-D286-B3F380156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FC917-CB60-6D99-4CCB-210AE664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ECBA-8924-CA71-C722-4EE17B000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0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6790-778F-7185-6204-6BCE4569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DAF1-BA4F-987D-594F-BD0F45F2B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52C5C1-DFFA-45A1-B670-5F2185C15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79CE6-0A53-00CF-7344-09A8A6F1E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2747-4DBD-71D4-53B1-59FC0B2D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58068-95CE-6C54-161E-C7B07C010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6BF9D-CE2E-BF2F-5EE9-4951CF889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9FE0-905C-9838-8697-76B56D770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4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D1073-FBF3-37B8-EDAC-BC4CC78E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0D036-3C8D-9A0C-E971-DB5DBC481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D066B-322E-CF73-E1BF-F469A5D0A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E34-8A47-9639-C740-E96A9A065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B7FF-670D-0402-05CF-6F0FFB5A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9DC08-DFDB-A75A-7F7B-558AB7443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382B1-074B-6EB7-8C6F-B0F8D3E5F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073AD-529D-2878-0414-42A2D9B60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3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13894-DF3F-F490-FD44-8B79B42B0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D40FA-0F89-E819-F93D-8ACB4EF5F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974AB-6F28-4935-10A5-0EC829C1A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E826-EC89-26B1-A5C3-B99DEFE2B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0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EE158-8227-AC52-17C9-6AE7E971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B2DF5-F217-14DF-CDB6-E8C188565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03374-4FC4-B746-DB8D-396E3BB5D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8F4B-0042-53A9-1644-DF90D54BE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4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3B70-EA82-8093-941E-540CAAFA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8504A-6E78-27DC-6EC0-5E6867BDA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51FB00-3EA1-075F-561A-DF4D33B55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CD3FB-3F53-028A-A761-806E914F2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6604-C687-D85A-8D0D-C21931402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10704-9DB7-5046-0BFD-1F0A72B06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E21D6-5FD7-BC0F-F081-F2B28E0B1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5A65E-E36C-BEA0-3050-AC6842237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9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D3FD-3448-7657-9360-1A141530F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A93D5-1CE8-1E62-CAAF-E0DFA54EF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A77B7-FB97-D65F-6ED9-10DD64B1F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4A7A-379E-CDDB-0A91-E0FCFB489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2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C05E-4EF4-3313-1340-8E9074E1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1E827-47F4-9FF9-26F8-BD942D47F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1CF50-5446-1C68-E3CC-C00E2B79A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8547-395B-3EEB-201C-C7C5081DB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1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9634-9EE6-0B75-805A-3A65AB92F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90333-E69E-77BF-90AE-920FC0FAD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518A0-5646-FFCC-70CE-A5FC80495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534D7-D900-6D2E-30C8-4FC93A756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0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00110-4CE8-AFC8-CD0F-B62E56C94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EDB34-D208-674C-A79E-05FFC0A5B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14AB8-C8C3-701B-2B51-0A8096018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3D3F-C58F-BD34-CC61-D1BC6306A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9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2717-2717-4D1A-262C-B2AEDB64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6297C-2CF5-FFEB-6F8B-98CAB699D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3FA0D-18D4-5511-26DB-2A4EA141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6348-71C6-5F12-C9D1-26AC412ED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3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564C-2E80-9C50-7FA0-1B9813AFF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0440E-D21E-BE2E-50FC-9B39B1DD0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6641B-7BF7-BB98-45CF-394E4D8D9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9BA1-CF03-162A-624C-252E7E1C4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9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8AB71-A216-2DB0-6B2A-9A1B16625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E453D-0F75-A006-8F9A-A8503D4DD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FE75C-6B04-4DC9-0B1E-23058EDEA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E33D-84DB-E881-499B-1C813B56B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7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8328-66E2-CABB-73D1-7A0C8D8E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94E11-DD3B-A8AA-B819-4D180CE66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5CB96-D76F-FA9F-2C64-B9FDF453A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FB624-F96E-3425-8D9D-2C09411EF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1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0BF-0693-8E31-F700-8DD4C3D50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32AE5-83FD-F40E-F94F-DED63E443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4C4FA-0213-5656-6A90-26EF1BD56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A1F6-D65A-F334-3432-A1189E76E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0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8673-E049-20D4-582D-5C1AC828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645FA5-87BE-4B7E-C595-87E1C6ACA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15BF96-DF69-373A-D7B5-DA5613FC4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96AB3-BD23-2C00-AB7E-F12EF6B3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4B7B-A679-1264-C190-18A7E5976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FC183-310F-6DA8-277E-1B16AE04F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B9553-E47B-5276-E843-D9A7A6E0A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73744-0782-C52D-9A4A-F81A7B5A2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5041-0462-C61D-DBB4-9E9A5BDF1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36859-A31A-6AC6-7DFD-35ECECFEF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C2F16-9C76-54A4-2AE1-03A862E2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2A69D-71AE-34D8-5F23-1397F2F54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1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569BE-ECA6-D093-E959-59BEA750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51FEBC-BB4D-60AA-23D6-8DF3B36B5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2F146-86B7-4D8B-718F-3C23B4667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5C44B-0F80-6B30-D7DE-AF32AE45B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1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AF6A0-B57D-5D6D-67A4-2C27F83A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729DB-1C32-FC33-101A-44B6B281FE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99C22-A588-FB09-4F3B-85931FD76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FC10-9E03-EC31-E886-4DCA395EF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0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69D8-84B3-FE93-0D19-9C5A299A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93C36-B70A-7662-742B-4C6D321C2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20401-96A5-8AA1-55C6-686591D71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136A-5A99-AF99-9A2E-9BCD18A97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4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5E7F-0B15-BE1D-AC76-F1A52430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693CF-EB1D-DBFC-7962-E5C4C7BB7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0BC70-31EE-AAB9-4C83-521C6614C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F5F7-10F6-C110-0D54-792178778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7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DEAD1-0C92-707A-88CB-79A6DC876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CFE4A-B1AE-04CC-AE34-CF2154FBE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EE9AF-BA12-88DC-F8E9-BF2BA3873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13F-BB27-D6F3-E2FA-01CAB29D4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54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5820-1F94-03E7-10CA-D78644FA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9A407-423F-2156-F0EA-44C45BB7D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0772F-CFB4-3435-AEE4-80A8B9FE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62C6-EDD5-775B-5725-F9A208FC5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357B2-5A1C-404E-D58E-6994FA43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FEAF34-790B-25A5-551C-496B1CA9F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85CAA-1026-51E0-8E79-C9FB81A0D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4418-4D7B-8EC5-F023-2C4F20664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7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C9333-E17C-D9FD-5FE2-3E12E672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4CF73-7660-D14C-789D-2B2A34CB8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0C328-2552-E31B-2EAD-EED0A178C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F96CC-00EF-5671-1E04-7F348FFF6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06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82050-57E1-0AB5-F44F-63DED5563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88014-EB41-D655-CE7C-8A18D9A40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5EEDF-C542-109A-4E1E-14DBC08BE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186D-D90B-1055-EFB9-3C92AE6C7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8E804-705B-BE78-B9AF-DF31E74E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1E0BA-273A-2BD2-B568-07C305A24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80B66-10CA-99C5-18C8-4A76D28CA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0E8A-0754-B1B6-7942-1A7DA602E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30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ED18B-7D12-2A38-4927-E9382F63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F24A8-3E67-45FB-2347-1E3E7C093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60BECF-DA41-12FD-72E9-779E5535E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D6575-A2BA-0CFE-18DB-3D9780B39E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27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4228-EB4C-A6BD-DFAB-731E55B92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B7098-CCF9-2662-EBD7-0A9A860B2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4BD94-3900-C112-DF2B-B196814BE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4F78-2995-A880-EE9C-AD0121F67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65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93C3-FDA9-6333-42B8-A483BDC2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CA510-77AA-F7B3-0CF7-E73332B41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CEE15-9F5C-145E-910C-7E46A4818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5D26-4EE7-B4D6-20E2-7BC53536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AB39-8C49-5C51-AEF7-B31D0E666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4970E-E8CD-2B21-A23E-23477C727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3CC94-9F0B-3068-447A-EB1CEDF8D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2A5E7-A514-3501-1A79-92C639E60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5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49E6-E46D-E6BC-9B31-0C674692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EEDB9-EC63-9624-02C9-EDB41BA9A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4E4BF-D6BA-D4DA-05AF-1EBADD311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480AC-AB9B-E586-4142-2CAE7F4C6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9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E8FF-9BB9-160D-F756-6B18E640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4C722-B410-CC97-6912-775F69783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397214-C1F1-7FB1-CAA4-F064F6756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8C11-E5F4-D595-415F-8675BC07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93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3DFA-4A55-BF2E-7C1A-FDFC2295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1442E-B7C3-03A2-E107-CEA785887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33211-ED70-0A26-761F-C81A39783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1C24-675A-C8F9-5670-B5CEBA91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1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C22E-BBCA-3C25-33F8-410B07F1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917CE-F228-C603-A092-554B9F5D4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A53C1-5C0C-B309-EB65-2C88C2229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F533-A673-E7CE-616D-E5168871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68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D9D11-44F6-A0F9-F754-68413314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8A7F01-0B3B-C9CF-7E75-17F12EB02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3D7C9-2EC9-2BE1-3665-32EEB8A93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5B28-850B-DD85-82CE-9F43AC7DA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AF40-BFDD-387F-D0D0-0D84974B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C8693-9191-2DF5-16E0-F1356DD8D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4C222-30D3-B7EB-7DD6-BD485CC0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E6651-283B-62DC-5956-0B621BE69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E0BE5-9ECB-4AFD-D27C-AA50B50F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B3C75-BEA5-9184-CC98-D5A04BD61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31EC1-576D-FC45-BA46-9F988E65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32E4-99AA-9D95-6DEB-0A8AC5BC0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C5C3-8BB9-4CCD-A788-E129407BC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38AB8-DFFE-47B3-3C2D-1675FB4B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F4C3E-E794-C474-8E5D-380B3A51D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DDA2C-8C8E-F53B-41B0-190D8E103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7680E-778F-1BD0-3AD5-856713435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0BCBC-5EA8-A102-C48B-63752FA8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88AC1-F145-4E7E-03AC-8FB229ACD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8F1F0-BA30-6D1F-EEBD-AF373BD3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2F31-4AF5-A5D9-524F-DC7AAA8C4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17790-9523-4258-86F3-2843271FE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A67-10B0-AEDC-9EC1-C5068420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1A283-BE92-1449-FEC7-A947E172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9855-E1F9-F121-47D8-89E327EF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A278-BEFB-D357-76C5-23606AB2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0233-86FB-484A-6EEB-7E9839BF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0005-38BB-D6DC-CBB4-FDC0CE2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7713-2B5E-A895-4C6F-6A551204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80F8-CBE2-7981-6637-2D558263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8F10-7CE2-BC23-5F4C-CD916C0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CD3D-4779-1493-7E8A-6D4F7059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F2B76-DF5D-33F1-15E2-86C1F4288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053B0-4666-FD6F-282F-2E4FD27F3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3535-1B06-DD96-1639-520F7150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213C-6783-AB92-FAF7-F85D3495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54D-FAD7-9FC0-8424-A2D4F687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D1E-5F9D-A612-1A6D-7740CA9B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9035-D868-63D9-6085-B77D3A8E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CDD0-63F5-618B-CBAB-926FD7DB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2FCA-9153-9E20-22F2-D9B57928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06B2-35B2-A314-CE7B-690E7175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16F2-D56B-62BA-5C01-C2AEA319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5BA9-E797-8C02-7F65-C252D73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FE6-A142-5032-16ED-F86B3611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6440-226B-41C7-8567-CFCA019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CCED-0B30-BEF2-E98F-5A04F578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289-32EE-FC04-2C02-469DC3A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F3C3-2571-DB98-90E1-790CF5AB7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577E-1D98-C2BF-00BC-8FD849CD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9929-2458-AEF8-195A-96DBF67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5E31-0D27-B98E-1D3B-DBF4A162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4B4C-5E5D-75FB-EBCC-EFDC7A1C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29C-C037-119E-B7C4-9AE9B000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F44A6-3A37-D82A-591E-1A328864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97B19-628B-9587-9E58-43266D7F7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12CAA-E352-AC35-34F9-587E6D1A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EBAE-4E80-D4D9-CE14-823EBF2DF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E0E87-76AD-0B12-08B4-0ED185D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48BA9-9AB7-088A-BC98-B1970A6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A4B46-4CF3-525C-BA70-61E3E5B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CB4F-F9A3-CF8B-6ED8-CC852A89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50034-B8A3-9BE1-F949-12953CF8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B30C-B05E-D9CB-C99D-99EEAA1D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C51D-2EBD-47C2-EFD8-81930BFF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DD0B0-5DB5-0667-DC61-DD647810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B665E-8455-604D-F5E8-BB708A9F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852F-776E-3272-5471-B3E9B4B4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BE35-2B0D-F3C5-B311-EEEBE25F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B584-84ED-033E-A481-4ABB100D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8EC06-6650-73B5-093A-7D269D64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31DC-C9DE-277C-AADC-C42D4DA4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86AB-84CB-058B-BCDF-BD27C36F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8751-F052-0BE9-0908-023D95A8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42B4-197C-A5CD-B3B7-E331C2A3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D0BB9-D1BD-A85D-5BFE-E61045EC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CA69E-C279-2B7D-EB22-FA61949B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6F1F-923B-2520-1B65-4F072D85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1C84-5CA8-730B-909C-5F79E07C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6972-01A6-FBAF-DF90-74A7A15C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BA887-D087-59B6-74E6-D7CE00F9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7C82-0C46-E303-A303-819F8393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085B-68DF-CD15-1327-3D23E2AA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BCD77-2B70-E846-9AE2-B861E205040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85E9-A59C-EB68-4542-39DD1ACB6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5E6C-AC6A-7A0A-7E27-274A18DD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1FF85-604C-A946-8B8D-5D7F2FC2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31DBA-1502-6743-4136-74607038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2235DE5C-FAB1-A9BF-10AB-81A30DCA2672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B845C-6945-D5E4-7385-EAF8C61738DC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5AF94-C22B-D7CC-EA58-F5500F43AF34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42662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B891-0294-0724-8736-4E659B93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0000DE-FEBD-DEFF-1653-5EF9EAFAB800}"/>
              </a:ext>
            </a:extLst>
          </p:cNvPr>
          <p:cNvSpPr/>
          <p:nvPr/>
        </p:nvSpPr>
        <p:spPr>
          <a:xfrm>
            <a:off x="501652" y="1469791"/>
            <a:ext cx="11233148" cy="4849276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Installing Ollama on Your Local Machine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Designed to run locally on various operating systems with minimal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Setting Up a Development Environment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Install Python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Set Up a Virtual Environment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Install Required Python Packages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Running Your First AI Model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Step 1: Download an AI Model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Step 2: Run a Basic AI Chat Session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Step 3: Running a Model Programmatically in Python</a:t>
            </a:r>
            <a:endParaRPr lang="en-US" sz="20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1005059-1D17-DB46-43E9-3A76907F9972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374F47-CCF7-1A55-3813-43D51AE4F8F9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CB72A8F9-7CD4-C642-0E56-C4B338FF8F5F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Installing &amp; Setting Up Ollama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AF837B3A-6F02-2C93-4CEC-4547AA661533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3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08DBF-E816-4716-F896-6754797F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2BD9000D-3A32-6D65-2CBC-996815D201A3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700B3-B8B2-E6B4-4BE7-4A8437413815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FAD1D-0260-FD9D-CAA2-DBA97DEFF3B2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74058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C0DE7-35A6-4324-4B27-199E5C1D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62DEEA44-878C-ABE0-3E0E-FB3CDBDB58B3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72CD0-0ECA-7CE8-A430-46374190C2F6}"/>
              </a:ext>
            </a:extLst>
          </p:cNvPr>
          <p:cNvSpPr txBox="1"/>
          <p:nvPr/>
        </p:nvSpPr>
        <p:spPr>
          <a:xfrm>
            <a:off x="988485" y="803856"/>
            <a:ext cx="10489281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Your First AI Project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AI Chat Assistant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6ABC7-4B35-C5C5-2BAF-DDBF683EA4E0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7836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8E2B9-6658-E3F6-670F-8A781FD8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F3A3BE-C1F4-85EA-B890-13A6220C8008}"/>
              </a:ext>
            </a:extLst>
          </p:cNvPr>
          <p:cNvSpPr/>
          <p:nvPr/>
        </p:nvSpPr>
        <p:spPr>
          <a:xfrm>
            <a:off x="501652" y="1469791"/>
            <a:ext cx="11233148" cy="4106189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By the end of this section, you will: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Run an LLM-based chatbot using Ollama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Create a FastAPI backend to communicate with the AI model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Build a basic web UI to send messages and display responses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Set Up the Project Structure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Chatbot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87D188BF-F5FC-F26C-7664-1402316CF40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6A8D19-2E44-6DDB-A7C9-88C732FBEC48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BB79B3C1-7C06-9AE8-7B19-E70AA0BAF543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Chat Assistant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9B90EB40-BE0D-0131-82B6-93F03DA08BA2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5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15D7-8974-7159-6B67-DEA0313F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19B90ED-D1ED-2C93-4504-DB3E447602BF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1CC87-0B7C-F9BD-35C0-369D57A6F6C0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21C7C-9DA2-B00D-F16A-E3345BBC53E4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90330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71D8-9515-ED20-0CDC-226A9FA09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E732759-DAEE-5BA3-BCD4-9460370F7714}"/>
              </a:ext>
            </a:extLst>
          </p:cNvPr>
          <p:cNvSpPr/>
          <p:nvPr/>
        </p:nvSpPr>
        <p:spPr>
          <a:xfrm>
            <a:off x="501652" y="1469791"/>
            <a:ext cx="11233148" cy="4614020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Explore how to use large language models (LLMs) from Ollama to process, analyze, and generate text efficiently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Build practical applications using state-of-the-art NLP models like Mistral, LLaMA 3, and DeepSeek to handle tasks such as summarization, text generation, grammar correction, named entity recognition, and sentiment analysis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By the end of this section, you will: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Understand how LLMs process and generate text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Build AI-powered text tools for summarization, sentiment analysis, and more 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Implement real-world NLP applications for automation and productivity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A6E70C5-51E3-A340-A87B-3F73505B6B4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84093F-0803-0751-D9C2-C8609E41B745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91115A9E-2FF3-D6C1-44FA-6E605DE2F225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for Text Processing (NLP &amp; LLMs)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2C14FE3E-2166-CF84-D04E-85E31BC69625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9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BB57-8C5E-587C-C05E-E132E8A74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D6B677C6-F859-7516-681A-6EC1300C1D92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864DB-D2C5-88C9-CE36-45D4E1CF652C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DCF28-E19F-0CB5-BDBF-9A562F82FCB6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42402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9F2C2-3443-A540-F259-FB5815B6E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4668C23D-0630-138A-83D4-04C7398B8DE5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6E70B-7212-151E-0796-CBFD8822A7C3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AI-Powered Text Summarizer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1A138C-3D53-D757-4713-8F585E3228B0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58779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5717-0BC2-E4CA-8E72-19F193204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378551-0D89-8982-6938-497A608DE328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Summarizer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FE00AFF-E572-4D0A-3EC1-027ABC6A1438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1E87D1-448F-18C2-8480-0D7D067C66B3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BCBEAF26-224C-6F27-FC49-DB55A6D00B7D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AI-Powered Text Summarizer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19E88131-DCE4-008A-0C74-70A8C4252BA5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1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97BC-7F0C-34A5-D928-88ADF92CD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76AF19-983D-10F1-0637-CDD27BBC14A1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Saves Time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Powered by Mistral 7B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User-Friendly Interface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2070CC8-9F24-FF08-1040-230A17CD5D98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E11D98-4DD2-914A-ED00-9775F2494562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662559E6-D502-E2E2-7EB7-C242F09F3372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AI-Powered Text Summarizer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6E8D79F8-DBFD-3C14-B28A-5A8AC4E7C64E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ADA6A-AF35-F70A-2335-7A0345558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E8C364-6CF6-C4AA-A305-F4284094A138}"/>
              </a:ext>
            </a:extLst>
          </p:cNvPr>
          <p:cNvSpPr/>
          <p:nvPr/>
        </p:nvSpPr>
        <p:spPr>
          <a:xfrm>
            <a:off x="501652" y="1469791"/>
            <a:ext cx="11233148" cy="4614020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Fast-track introduction to Ollama and its AI models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Install and configure Ollama, set up your development environment, and run your first AI model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Build a simple AI-powered chatbot using Llama 3 and/or Mistral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By the end of this section, you’ll be comfortable with: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Understanding Ollama and its ecosystem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Installing and setting up AI models locally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Running your first AI-powered application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Deploying a basic chatbot UI for real-time interactions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9369A91-DFBF-CA6C-C0D2-E14C35024D8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441799-6103-F790-A32F-F7B641BD2308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96954BB9-3996-091E-AB44-AA6A066956AE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Quick Start - Setting Up Ollama &amp; First AI Model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8344E751-3C65-0B04-5EAE-CB7E7EF8111C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0090-9309-225D-22F9-B3F869BE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52DABC3A-A7FE-0EE7-F22E-83E4E44BD492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88FD8-9D7A-7CF0-CA0D-0CF45D529D70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06A3B-6FAE-DE59-F123-8254370A826C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55356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6F40-9EE9-7088-60B3-86C8C461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F7B32D6F-ADF3-F919-2404-DF7167CD5AE3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2019-E3F3-CC32-97F0-FFFFE6FEE507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 Blog &amp; Content Writer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24A72-64D7-9A38-9B62-1DD06142862F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13941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70D40-016E-24EA-EF07-4663D9A9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1A2C49-CEEB-F613-74E4-7C67B3B19FA4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Blog Generator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2653DEC-19E4-2E09-7373-F0CAA41D5E53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3053D-A473-A6DA-94A4-2431716BF413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B91DF988-4BD2-8BF5-B00F-DB40653D9341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Blog &amp; Content Writer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8857BAF4-B49E-3DF8-551E-B0AF5352EAF0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E0AB8-810D-9213-6567-2D2F46BF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412EDA7-2C49-49E5-5CC6-32DFE0F1D236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Automates Blog Writing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LLaMA 3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Customizable Tone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D3241228-4A4A-4899-9642-A95300FB864D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42E8E-6E28-2C12-CE1E-08CFE8C5DDF4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34C53D98-B6A7-E962-3FDA-F289063B4656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Blog &amp; Content Writer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F651A705-EA1E-9135-51E7-1F6A47A6BA38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4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64166-B588-39C0-273A-25986554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A0901E6-C9A6-C097-EA38-FE654F4EF6B9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5FA5-122B-9969-0258-7F6D7B8C8716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0F703-F292-D779-C10E-B5D23B052630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11430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BF4E-1DEF-8F2C-3601-E1885A03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5F27C753-E19E-C68E-CA00-C1F9053B274D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BF50F-E1FF-F366-8E58-6D71A0F93C0E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 Code Generator &amp; Debugger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A2916-2B96-08F6-983B-093452E9D815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839718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B6C5-6530-D7C5-5F47-EB60DC78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9EB581-6424-3342-C045-1334EC040046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Code Generator &amp; Debugger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1C3F7F71-ECE4-8845-B2D7-6863053CBA0E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7A2BC-5EAF-8377-09DC-5028436B7974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3F6AD07D-9303-FB48-C351-9C081C271EBC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Code Generator &amp; Debugger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AF1AC30F-AFB0-C4E6-CFB1-F0955A7E9ADD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D8883-E7A2-2972-3A71-AECDC488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92E48A-BB82-5567-E6CA-1014C3388205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Speeds up coding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Debugs faster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</a:t>
            </a:r>
            <a:r>
              <a:rPr lang="en-US" sz="2200" dirty="0" err="1">
                <a:latin typeface="Aptos" panose="020B0004020202020204" pitchFamily="34" charset="0"/>
              </a:rPr>
              <a:t>CodeLlama</a:t>
            </a:r>
            <a:r>
              <a:rPr lang="en-US" sz="2200" dirty="0">
                <a:latin typeface="Aptos" panose="020B0004020202020204" pitchFamily="34" charset="0"/>
              </a:rPr>
              <a:t>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65F00C8D-03EA-49C6-7849-0B5BC0BC209E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57338-54B9-77AE-36CC-952590A53912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88A252CC-BE41-A0EF-E15B-3A6864762ADD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Code Generator &amp; Debugger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5E8CBAEB-513D-45A0-044C-9C8C6335C885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9130-EBD5-4F51-EC10-11931DA1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4A89EBC4-D6AC-90C3-AB83-C62DA0638B56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1265A-5AA6-862A-6846-17CBB12B87BF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0DD98-6D97-F70B-D71A-9D293B25C2C6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356001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EB78-E59D-9D57-11D0-5D20A449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21F3BF15-25B2-ABA0-D682-ECE528BBD6D8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0B68B-0113-66DB-381D-4E1344D56D76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 Grammar &amp; Spell Checker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7229E-429F-204A-CCBB-04773F39043F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7653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D879C-C16B-DB6F-0266-F2B4C61C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970477B1-BB0E-AEC2-3157-FDD1CC652C7F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F7C24-E7D5-B784-859C-7F0F8F9660C1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F8D99-F51F-E17F-D1A7-2D9EE1B81AD2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71628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B32D-9CBE-ED22-A6F7-BC4ADA4C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F9BF39-4B5C-7D03-C5F4-80D291CCA1BF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Grammar &amp; Spell Checker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24A41536-9AE4-407F-747E-AE965107946C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8A74F2-505F-9BAB-6135-68D92DBBB256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B039C033-8BF3-01C5-3610-667E126B17BB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Grammar &amp; Spell Checker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DE015700-B4B1-1A8A-C7C9-59E8FAB01021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D0AC-B3C6-4C0C-3C01-AB3DE6A0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9E6B2C-AF82-DCD7-2F06-4BE9EDDB6BA7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Enhances Writing Quality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DeepSeek-R1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User-Friendly Interface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262F24B7-89B2-A0AC-2FFA-8093E66E925A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E47744-C606-51DA-02CC-BEDAB54479BC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90569FDB-B09B-8976-89E7-C83228238189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Grammar &amp; Spell Checker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5E4F9912-8A66-129C-B90D-0E9E69DE5C23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0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BF81B-CD60-E4D6-8AFB-59FD64E1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601B81F-EA67-F8F1-2EE7-CDCC0321A407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042B1-A1A0-09CE-9198-DCE4D271A2B4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59534-C6E2-376E-7E25-BFE51A76DAA1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756648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3C06-2205-2E9D-24E9-E8AEB125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E0FDABBE-08D1-455B-7CF1-4CB315A28C39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81DA6-8555-D73F-9260-6CA650631BCE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 Legal Document Analyzer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A4FA4-281D-7884-E6A5-FCE42C43CD66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66402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1DBF-5428-9C36-98A2-ED4B7BC2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8CE6F69-0682-AEA3-EB53-89E527438CEF}"/>
              </a:ext>
            </a:extLst>
          </p:cNvPr>
          <p:cNvSpPr/>
          <p:nvPr/>
        </p:nvSpPr>
        <p:spPr>
          <a:xfrm>
            <a:off x="501652" y="1469791"/>
            <a:ext cx="11233148" cy="2116541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4: Run and Test Your AI Legal Document Analyzer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5CA94F3-5D62-F5D3-3DBD-AF3DC7ECBBE6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D26458-7620-8938-FFFA-E647E8659CD0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5EC93833-FD90-E7A3-87BA-44EDDFA91246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Legal Document Analyzer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BEAD43D2-CAFA-9A39-AF74-0ABBA44C09D1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5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19341-6011-119D-46E0-7DDCBA38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5AE6DC-A152-0E36-B84E-6A515C9F0BE7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Extracts Key Legal Insights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Phi-2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Saves Time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FC7918B-DF92-E52F-A49C-66CE2ED5825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AEB86D-1701-E1F5-87AB-676A8C820444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371940EA-7413-C749-8295-99D79E1C1B43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Legal Document Analyzer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89C721CA-A9A3-BE37-A47E-034F77AD3037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6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08431-60A1-ECB1-5687-E3F9005A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DD6C23C2-66F4-7458-B39D-B4F470288483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3671C-D0CA-8154-7217-68C09108D620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988DB5-6680-7A86-BAD9-BC379D973841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95078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C804-EF83-B341-BD31-8AF67914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B19AA2BF-EA07-C34A-EBDC-D34F7D0982EF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35B37-AA94-C581-75D8-21EF0CFAAD07}"/>
              </a:ext>
            </a:extLst>
          </p:cNvPr>
          <p:cNvSpPr txBox="1"/>
          <p:nvPr/>
        </p:nvSpPr>
        <p:spPr>
          <a:xfrm>
            <a:off x="988485" y="803856"/>
            <a:ext cx="1048928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Real-Time AI News Summarizer</a:t>
            </a:r>
          </a:p>
          <a:p>
            <a:pPr>
              <a:defRPr/>
            </a:pPr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Text Processing (NLP &amp; LLMs)</a:t>
            </a:r>
            <a:endParaRPr lang="en-US" sz="66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BDB39-D72B-1CC0-4715-40F83821C2AA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95861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8F83-30E3-A859-2C08-559C75BA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548C44-4757-F4E9-F915-07BFF3F53060}"/>
              </a:ext>
            </a:extLst>
          </p:cNvPr>
          <p:cNvSpPr/>
          <p:nvPr/>
        </p:nvSpPr>
        <p:spPr>
          <a:xfrm>
            <a:off x="501652" y="1469791"/>
            <a:ext cx="11233148" cy="2116541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Step 4: Run and Test Your AI News Summarizer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85BA427-FE1F-35AC-98FF-15A74E94742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82FE34-448B-0509-9639-1D5CC19FE699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BB59414A-4F8E-1A54-06DC-1C85E37D8142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Real-Time AI News Summarizer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69F63FC5-D4AD-5917-32E2-18982E78811C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8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ECBC-9B0C-8047-387A-993BA714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C385105-20D4-45D1-930C-240240275E25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Summarizes News in Seconds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Qwen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User-Friendly Interface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6310B40-88F9-E9C0-3A95-174EFE409290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0D413-D285-4E49-85BF-A913AC9D9D15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8F577110-BC05-4AF2-4C8B-A703885CB8E3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Real-Time AI News Summarizer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07DCDC20-2072-3A7F-682D-7E9411FA026E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8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90772-F525-B1F6-42E6-1412CA27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BA93D82-9B55-9F58-C5CF-A2051A22406B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587F3-22FF-B42C-F9FA-46DF85DD11C5}"/>
              </a:ext>
            </a:extLst>
          </p:cNvPr>
          <p:cNvSpPr txBox="1"/>
          <p:nvPr/>
        </p:nvSpPr>
        <p:spPr>
          <a:xfrm>
            <a:off x="988485" y="803856"/>
            <a:ext cx="10489281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Introduction to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Understanding the Foundation of AI Development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DCF9E-F2E0-C651-4C6F-F365CBF5EFE3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027121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A590E-080F-38BE-3F88-5A3AB4AD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7AD12DA1-E662-281A-5542-EF8417777D91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AEC48-9C3E-9FAB-6590-275B4D4FA6E1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8D118-EDAC-641C-F898-EE4FD662CBE8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666503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DAD33-8715-0EC8-625F-7ADB22349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8E66DFA-D1FB-1B39-6306-4E097933EC85}"/>
              </a:ext>
            </a:extLst>
          </p:cNvPr>
          <p:cNvSpPr/>
          <p:nvPr/>
        </p:nvSpPr>
        <p:spPr>
          <a:xfrm>
            <a:off x="501651" y="1382583"/>
            <a:ext cx="11233148" cy="5121851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Learn how to build intelligent AI chatbots and virtual assistants using </a:t>
            </a:r>
            <a:r>
              <a:rPr lang="en-US" sz="2200" dirty="0" err="1">
                <a:latin typeface="Aptos" panose="020B0004020202020204" pitchFamily="34" charset="0"/>
              </a:rPr>
              <a:t>Ollama’s</a:t>
            </a:r>
            <a:r>
              <a:rPr lang="en-US" sz="2200" dirty="0">
                <a:latin typeface="Aptos" panose="020B0004020202020204" pitchFamily="34" charset="0"/>
              </a:rPr>
              <a:t> powerful LLMs like QWQ, LLaMA 2, and Granite 3.2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Explore natural language understanding (NLU), multi-turn conversations, intent recognition, and AI-driven dialogue systems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Create AI-powered customer support chatbots, personal assistants, and domain-specific conversational agents, integrating them with FastAPI and web interfaces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By the end of this section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Deep understanding of AI-powered conversations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Deploy real-world chatbot applications that enhance user interactions and automate responses</a:t>
            </a:r>
            <a:endParaRPr lang="en-US" sz="8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03ACBF73-EA96-8DF4-FC0E-7CE8C772EF7B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AAC58D-B88D-F2D5-223F-D4F85A6DE2A2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E684E9E6-B96A-2D42-CFB0-C5635519C682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 for Conversational Bots &amp; Assistants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9E6CC1A4-45CC-944F-DE2F-7CC33F99DCC0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AC70-0C20-CA80-C87B-A724096C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A596CA8-A434-4421-6991-27A8F64A6BA9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FFDF1-32EB-BEF4-7F7F-8D49092BA396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AB7A9-FAF3-48F2-1761-86B93741991E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4229014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55140-2CD4-9087-689B-A13E5048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F2E3E59D-2A52-56E8-65DA-6C405ED247AF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F96E2-363E-E7D5-F438-902E935333E4}"/>
              </a:ext>
            </a:extLst>
          </p:cNvPr>
          <p:cNvSpPr txBox="1"/>
          <p:nvPr/>
        </p:nvSpPr>
        <p:spPr>
          <a:xfrm>
            <a:off x="851359" y="645812"/>
            <a:ext cx="10489281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Customer Support Chatbot - QWQ AI Model</a:t>
            </a:r>
          </a:p>
          <a:p>
            <a:pPr>
              <a:defRPr/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Conversational Bots &amp; Assistants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E1236-2834-458F-56AE-D6DCC3831652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02739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D408B-988B-70E2-D0F1-E06E1BB3B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F7F442A-CC76-F957-BB1D-8772F3711BE2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Chatbot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25BAF01-51A6-DE94-9004-33CFD673B56B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CA239C-87ED-4CB9-56F1-E6B81A0CF811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EB588EC7-823D-E3A2-AF8B-CC41EFF70685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Customer Support Chatbot using QWQ AI Model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21B1721C-4858-2DAB-2915-48A5C7C6E979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1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AB26-28C8-08D4-7AEB-B37281E44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511FB08-2365-8F6A-12B0-720F32250A2D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Automates Customer Support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QWQ AI Model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Handles Multi-Turn Conversations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4BA6D4F-325E-328F-DDDD-A5F5668757AC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3D082-17FE-D234-CFE3-DBD7E0D597E5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8A64C0A0-6EA1-DA2F-8889-651A78C9DA45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Customer Support Chatbot using QWQ AI Model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C0DB805B-E013-A68B-0D50-3BD76D90AC3F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1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FB7A5-7379-42B6-D34A-47204068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D173FDE7-655F-6358-0B42-C953560E08E3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16EC4-B67C-BFCB-26E7-0B22CA61557E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673885-28F5-CE83-D82D-6713249852BB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36687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7E3D4-64BC-44F0-FB0A-C615EF49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0188328-71D9-E728-E111-5AACC4A45FF2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A6013-AB39-5DDC-5B42-7B6994C7B213}"/>
              </a:ext>
            </a:extLst>
          </p:cNvPr>
          <p:cNvSpPr txBox="1"/>
          <p:nvPr/>
        </p:nvSpPr>
        <p:spPr>
          <a:xfrm>
            <a:off x="851359" y="645812"/>
            <a:ext cx="10489281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AI-Powered Virtual Assistant - LLaMA 2</a:t>
            </a:r>
          </a:p>
          <a:p>
            <a:pPr>
              <a:defRPr/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Conversational Bots &amp; Assistants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0026A-860B-8F60-83D2-8349505A891E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75952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3463C-A6A2-C896-7530-89E8E60BF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BF4813-88E7-29F2-D2A5-CC932C604363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Virtual Assistant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C8B0B0-7AC4-3B5A-9054-EA4BA546FBE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D4FA48-E1F7-7056-D17C-42D94DEB3FF2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EEB19F59-520A-9E21-9672-0DFECE3E168B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AI-Powered Virtual Assistant using LLaMA 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487CE382-7CAF-4EC3-234E-EE8B5E1F2220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883A6-3FCF-1DAD-C925-7DFDE1668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E7BCF6E-FB36-C6CC-E692-78C56435B2B4}"/>
              </a:ext>
            </a:extLst>
          </p:cNvPr>
          <p:cNvSpPr/>
          <p:nvPr/>
        </p:nvSpPr>
        <p:spPr>
          <a:xfrm>
            <a:off x="501652" y="1469791"/>
            <a:ext cx="11233148" cy="258269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Automates Daily Tasks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Provides AI-Powered Assistance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LLaMA 2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CD5C63A-50C6-435D-9C38-01CDCA053033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7CCFF-4B3D-B3CF-15C1-80EC0D3F9C2F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633CB1B4-2E31-D337-772A-01899B567C57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AI-Powered Virtual Assistant using LLaMA 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B69D46D2-7923-04C9-6C43-2B1C3BA884C8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3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1F607-4F1B-89E2-C026-C036A38B5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860905A-1ADE-CFE8-6CD2-A6C6AB9B2586}"/>
              </a:ext>
            </a:extLst>
          </p:cNvPr>
          <p:cNvSpPr/>
          <p:nvPr/>
        </p:nvSpPr>
        <p:spPr>
          <a:xfrm>
            <a:off x="501652" y="1469791"/>
            <a:ext cx="11233148" cy="4614020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Next-generation AI model deployment framework that simplifies the process of running large language models (LLMs) and AI-powered applications locally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Designed to be developer-friendly, enabling quick setup, experimentation, and production-ready deployments without extensive cloud dependencies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ptos" panose="020B0004020202020204" pitchFamily="34" charset="0"/>
              </a:rPr>
              <a:t>Key Features of Ollama: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Effortless AI Model Management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Optimized for Local &amp; Cloud Use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Performance-Tuned Execution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Custom AI Models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B592AA9-2A49-B083-C96A-A025B293DDB8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653A1B-084A-4FC7-8752-0783ABE49307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77928BBF-C369-F581-707A-8545FA154E41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What is Ollama?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BC2E14A3-D18C-C755-63CF-62D970CC1DE5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3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92A0-E825-200B-CB59-247173C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E9D01C43-CA8C-817A-B741-9427331570B8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9A00A-47C5-78D2-F53F-5A5C80768F98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ED372-5CF2-9557-3CD5-FA79F97D5D88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2841826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865-58D7-C7BF-145D-B9FA807FD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F29C1B7A-ED7D-E7F2-3B5E-DD10ACA72A99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C1054-492C-F795-DF1D-064A460847FE}"/>
              </a:ext>
            </a:extLst>
          </p:cNvPr>
          <p:cNvSpPr txBox="1"/>
          <p:nvPr/>
        </p:nvSpPr>
        <p:spPr>
          <a:xfrm>
            <a:off x="851359" y="645812"/>
            <a:ext cx="10489281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Medical AI Symptom Checker - </a:t>
            </a:r>
            <a:r>
              <a:rPr lang="en-US" sz="6600" b="1" dirty="0" err="1">
                <a:solidFill>
                  <a:srgbClr val="FFFFFF"/>
                </a:solidFill>
                <a:latin typeface="Arial"/>
                <a:cs typeface="Arial"/>
              </a:rPr>
              <a:t>MedLLaMA</a:t>
            </a: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</a:p>
          <a:p>
            <a:pPr>
              <a:defRPr/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Conversational Bots &amp; Assistants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B2436-999F-DFE1-F299-38FAEC1990AC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4004297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4406-2343-0A92-B7B1-7D36CC77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E4E90-7513-6B2E-58AC-090542CF19F3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Medical Assistant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12BC2004-5640-5C5B-7C04-7203181D21F9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679DF0-4FD6-5ECD-B193-015889CA734C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2E9F5BD4-92F0-D1EF-5A03-B9F5DCF1DF58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Medical AI Symptom Checker using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MedLLaMA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 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C0DAA5F9-7E59-4727-C3D1-9A9784ECA165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6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C872-2C93-2B28-B72B-540959BF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9881CF-A9AA-92B1-B279-99D9331407FD}"/>
              </a:ext>
            </a:extLst>
          </p:cNvPr>
          <p:cNvSpPr/>
          <p:nvPr/>
        </p:nvSpPr>
        <p:spPr>
          <a:xfrm>
            <a:off x="501652" y="1469791"/>
            <a:ext cx="11233148" cy="2584554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Provides Quick Health Insights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</a:t>
            </a:r>
            <a:r>
              <a:rPr lang="en-US" sz="2200" dirty="0" err="1">
                <a:latin typeface="Aptos" panose="020B0004020202020204" pitchFamily="34" charset="0"/>
              </a:rPr>
              <a:t>MedLLaMA</a:t>
            </a:r>
            <a:r>
              <a:rPr lang="en-US" sz="2200" dirty="0">
                <a:latin typeface="Aptos" panose="020B0004020202020204" pitchFamily="34" charset="0"/>
              </a:rPr>
              <a:t> 2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Automates Symptom Analysis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52D9787-FF04-FF67-33C6-60F221DD1057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1CEE01-3386-808D-8666-B84A43B89D4A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176FAE77-CB86-46C0-C844-A9DC17F2E735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Medical AI Symptom Checker using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MedLLaMA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 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BE4964F3-82EE-B332-0608-416992A212FE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1D6D-786C-F2B1-3113-FCD7256C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D4EA285-5ABC-605C-A363-5674F7F20650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10588-DE11-8577-EBA6-B59A110375F3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61469-2D0F-150C-F957-AA2A0073EBEF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202748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EF853-D05D-CBC8-8D58-B374865C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EF6061E4-64C7-5763-7321-CF142F6427C7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4BF8A-A9E5-F953-CF0D-B75813E119AB}"/>
              </a:ext>
            </a:extLst>
          </p:cNvPr>
          <p:cNvSpPr txBox="1"/>
          <p:nvPr/>
        </p:nvSpPr>
        <p:spPr>
          <a:xfrm>
            <a:off x="851359" y="645812"/>
            <a:ext cx="10489281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7200" b="1" dirty="0">
                <a:solidFill>
                  <a:srgbClr val="FFFFFF"/>
                </a:solidFill>
                <a:latin typeface="Arial"/>
                <a:cs typeface="Arial"/>
              </a:rPr>
              <a:t>E-Commerce AI Product Recommender - Granite 3.2</a:t>
            </a:r>
            <a:endParaRPr lang="en-US" sz="6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AI for Conversational Bots &amp; Assistants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29A17-22A5-9A93-67A9-00A2D4871753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4017545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3DA7-C3CF-466A-428A-6FB9D908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EF8DEA-BE4F-CAEA-B92E-B09626F851E0}"/>
              </a:ext>
            </a:extLst>
          </p:cNvPr>
          <p:cNvSpPr/>
          <p:nvPr/>
        </p:nvSpPr>
        <p:spPr>
          <a:xfrm>
            <a:off x="501652" y="1469791"/>
            <a:ext cx="11233148" cy="2074863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1: Project Setup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2: Create the Backend with FastAPI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3: Build the Web UI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Step 4: Run and Test Your AI Product Recommender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44E0C13-4EBE-2057-B565-0742BE4752F8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B44A7E-15FC-F0C3-D431-7FF126AC6215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6776202C-031C-AF04-9212-4E38B0C0F278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087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E-Commerce AI Product Recommender using Granite 3.2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7687EE67-29C0-883A-0090-FCD9C474F77E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6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DABE-3F08-9589-3152-A47CA5D8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93028D-8B11-6A65-15C8-A69450D0EA02}"/>
              </a:ext>
            </a:extLst>
          </p:cNvPr>
          <p:cNvSpPr/>
          <p:nvPr/>
        </p:nvSpPr>
        <p:spPr>
          <a:xfrm>
            <a:off x="501652" y="1469791"/>
            <a:ext cx="11233148" cy="2584554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Why This Project is Useful?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Enhances Customer Shopping Experience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Uses Granite 3.2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Automates Product Discovery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Expandable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FCED8378-9097-8161-785D-50F146AF6FAA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087E4F-7EAC-7E5C-0B74-5FE3C762E582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47FE64C8-54DA-164B-9E53-22518DDE919E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087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E-Commerce AI Product Recommender using Granite 3.2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849624AA-C2FE-DAEF-2164-45BDB14BDE88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2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30A79-74AE-EB0B-82CC-FD8BEC95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B944A1D1-A4C7-C80E-252B-066A2699EC77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79E7-2394-9D07-3B9F-61D75E54CC55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25B87-5CCB-7995-EAE5-1C58632E6A98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0938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3E96D-0892-D511-37B9-E485924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DABA870-9D9A-529B-4D0F-B2CF178F8B31}"/>
              </a:ext>
            </a:extLst>
          </p:cNvPr>
          <p:cNvSpPr/>
          <p:nvPr/>
        </p:nvSpPr>
        <p:spPr>
          <a:xfrm>
            <a:off x="501652" y="1469791"/>
            <a:ext cx="11233148" cy="4106189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Local AI model runner, handling the execution of large language models (LLMs), computer vision, speech-to-text, and more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Here’s a simplified workflow: 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Install Ollama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Download a Model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Run an AI Model</a:t>
            </a:r>
          </a:p>
          <a:p>
            <a:pPr marL="12700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Integrate with Applications</a:t>
            </a:r>
          </a:p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Example: Running Your First AI Model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EA72099-C176-A5DF-09EA-5B9B65C0FC4D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6C1F3C-B5EE-A357-7865-1E743BA61113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9EC7A699-1E93-EFBC-599A-4F114256F77A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How Does Ollama Work?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50B8AED6-265D-D238-13D7-AB4761574C0E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2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D725-C18B-AB70-1CA3-38B88A73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52C1210-776F-431C-7ABE-B0030514E9FE}"/>
              </a:ext>
            </a:extLst>
          </p:cNvPr>
          <p:cNvSpPr/>
          <p:nvPr/>
        </p:nvSpPr>
        <p:spPr>
          <a:xfrm>
            <a:off x="501652" y="1469791"/>
            <a:ext cx="11233148" cy="551369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812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ptos" panose="020B0004020202020204" pitchFamily="34" charset="0"/>
              </a:rPr>
              <a:t>State-of-the-art AI models</a:t>
            </a:r>
            <a:endParaRPr lang="en-US" sz="900" b="1" dirty="0">
              <a:latin typeface="Aptos" panose="020B0004020202020204" pitchFamily="34" charset="0"/>
              <a:cs typeface="Arial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0BF686A-2DBC-710D-90E8-F2A24134DC8A}"/>
              </a:ext>
            </a:extLst>
          </p:cNvPr>
          <p:cNvSpPr/>
          <p:nvPr/>
        </p:nvSpPr>
        <p:spPr>
          <a:xfrm>
            <a:off x="-10390" y="1"/>
            <a:ext cx="12220435" cy="1319894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DD738-1151-B3C7-28C0-63F6A64E9FD1}"/>
              </a:ext>
            </a:extLst>
          </p:cNvPr>
          <p:cNvGrpSpPr/>
          <p:nvPr/>
        </p:nvGrpSpPr>
        <p:grpSpPr>
          <a:xfrm>
            <a:off x="501651" y="432249"/>
            <a:ext cx="11233148" cy="651091"/>
            <a:chOff x="2487520" y="2644782"/>
            <a:chExt cx="15707092" cy="1302180"/>
          </a:xfrm>
        </p:grpSpPr>
        <p:sp>
          <p:nvSpPr>
            <p:cNvPr id="8" name="Life is 10% what happens to you and 90% how you react to it.">
              <a:extLst>
                <a:ext uri="{FF2B5EF4-FFF2-40B4-BE49-F238E27FC236}">
                  <a16:creationId xmlns:a16="http://schemas.microsoft.com/office/drawing/2014/main" id="{8DC196A7-D1DB-8A7C-4963-34E007602ED6}"/>
                </a:ext>
              </a:extLst>
            </p:cNvPr>
            <p:cNvSpPr txBox="1"/>
            <p:nvPr/>
          </p:nvSpPr>
          <p:spPr>
            <a:xfrm>
              <a:off x="2520988" y="2644782"/>
              <a:ext cx="15673624" cy="121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defRPr sz="7200">
                  <a:solidFill>
                    <a:srgbClr val="FFFFFF"/>
                  </a:solidFill>
                </a:defRPr>
              </a:lvl1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  <a:sym typeface="Helvetica Neue" pitchFamily="2" charset="0"/>
                </a:rPr>
                <a:t>Overview of AI Models Available on Ollama</a:t>
              </a:r>
            </a:p>
          </p:txBody>
        </p:sp>
        <p:sp>
          <p:nvSpPr>
            <p:cNvPr id="9" name="Lorem ipsum dolor sit amet, consectetur adipiscing elit, sed do eiusmod tempor nostrud exercitation ullamco laboris nisi ut aliquip ex ea commodo consequat.">
              <a:extLst>
                <a:ext uri="{FF2B5EF4-FFF2-40B4-BE49-F238E27FC236}">
                  <a16:creationId xmlns:a16="http://schemas.microsoft.com/office/drawing/2014/main" id="{CDF77B70-58FD-DE71-5A8E-4FABF145C431}"/>
                </a:ext>
              </a:extLst>
            </p:cNvPr>
            <p:cNvSpPr txBox="1"/>
            <p:nvPr/>
          </p:nvSpPr>
          <p:spPr>
            <a:xfrm>
              <a:off x="2487520" y="3307813"/>
              <a:ext cx="11691739" cy="6391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>
              <a:spAutoFit/>
            </a:bodyPr>
            <a:lstStyle>
              <a:lvl1pPr>
                <a:lnSpc>
                  <a:spcPct val="120000"/>
                </a:lnSpc>
                <a:defRPr sz="2400" b="0">
                  <a:solidFill>
                    <a:srgbClr val="FFFFFF"/>
                  </a:solidFill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  <a:sym typeface="Helvetica Neue" pitchFamily="2" charset="0"/>
              </a:endParaRPr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64A288-22A4-BA7E-0055-4BDBBFAE3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31" y="2020125"/>
            <a:ext cx="8737121" cy="44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43E4B-E7D7-2F28-A6B5-7E72EFEC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6719C262-3994-AAC9-131A-D7A2E7D4E909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5D689-DE74-523A-2F6E-14ED70CAA2C1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Full-Stack AI Development with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Llama, Deepseek, Mistral, Gemma and more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8B07A-E93B-2C23-58DF-A814E394BFAC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30028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DFC3F-E832-D5EF-4524-55EB9933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78D8725-3FB0-5914-8527-FD763C162786}"/>
              </a:ext>
            </a:extLst>
          </p:cNvPr>
          <p:cNvSpPr/>
          <p:nvPr/>
        </p:nvSpPr>
        <p:spPr>
          <a:xfrm>
            <a:off x="-350728" y="-1"/>
            <a:ext cx="12556946" cy="7014575"/>
          </a:xfrm>
          <a:prstGeom prst="rect">
            <a:avLst/>
          </a:prstGeom>
          <a:gradFill flip="none" rotWithShape="1">
            <a:gsLst>
              <a:gs pos="0">
                <a:srgbClr val="05346A"/>
              </a:gs>
              <a:gs pos="50000">
                <a:srgbClr val="081836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D0414-7974-378C-2595-4ED93D7B7F75}"/>
              </a:ext>
            </a:extLst>
          </p:cNvPr>
          <p:cNvSpPr txBox="1"/>
          <p:nvPr/>
        </p:nvSpPr>
        <p:spPr>
          <a:xfrm>
            <a:off x="988485" y="803856"/>
            <a:ext cx="1048928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Installing &amp; Setting Up Ollama</a:t>
            </a:r>
          </a:p>
          <a:p>
            <a:pPr>
              <a:defRPr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Getting Ready for AI Development</a:t>
            </a:r>
            <a:endParaRPr lang="en-US" sz="5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F228F-0981-0EB6-55DA-F7B145B8E775}"/>
              </a:ext>
            </a:extLst>
          </p:cNvPr>
          <p:cNvSpPr/>
          <p:nvPr/>
        </p:nvSpPr>
        <p:spPr>
          <a:xfrm>
            <a:off x="988486" y="5444201"/>
            <a:ext cx="10215028" cy="6289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03095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1616</Words>
  <Application>Microsoft Macintosh PowerPoint</Application>
  <PresentationFormat>Widescreen</PresentationFormat>
  <Paragraphs>319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Aranha, Vivian</dc:creator>
  <cp:lastModifiedBy>Aranha, Vivian</cp:lastModifiedBy>
  <cp:revision>98</cp:revision>
  <dcterms:created xsi:type="dcterms:W3CDTF">2025-02-10T23:55:47Z</dcterms:created>
  <dcterms:modified xsi:type="dcterms:W3CDTF">2025-03-12T12:53:07Z</dcterms:modified>
</cp:coreProperties>
</file>