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97B10-2BD2-BAC1-BB1E-5C384F1E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B67FD-CD50-969C-097A-AB010701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DEF3A-C2D5-71A0-4751-BC1D1A8C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B1C418-13D5-1562-F397-31221582D30E}"/>
              </a:ext>
            </a:extLst>
          </p:cNvPr>
          <p:cNvSpPr/>
          <p:nvPr/>
        </p:nvSpPr>
        <p:spPr>
          <a:xfrm>
            <a:off x="1371600" y="1238251"/>
            <a:ext cx="1619249" cy="1076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3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5F5F8-63A7-A83C-A43C-DEE6AFD9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83356-25B8-1F36-46CE-E60545D8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7678F-0B95-B282-7441-D3A70970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1460C-4E84-A20A-0DDC-7E3E51BDEB2C}"/>
              </a:ext>
            </a:extLst>
          </p:cNvPr>
          <p:cNvSpPr/>
          <p:nvPr/>
        </p:nvSpPr>
        <p:spPr>
          <a:xfrm>
            <a:off x="1381125" y="4467226"/>
            <a:ext cx="1619249" cy="1076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4E59D-AD89-1DAF-1B4B-1BD47DD41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1677864-89E8-4FFD-8B7A-CB91FFAD8862}"/>
</file>

<file path=customXml/itemProps2.xml><?xml version="1.0" encoding="utf-8"?>
<ds:datastoreItem xmlns:ds="http://schemas.openxmlformats.org/officeDocument/2006/customXml" ds:itemID="{0C312B4D-F36B-401F-8C2A-29A4023BFD2D}"/>
</file>

<file path=customXml/itemProps3.xml><?xml version="1.0" encoding="utf-8"?>
<ds:datastoreItem xmlns:ds="http://schemas.openxmlformats.org/officeDocument/2006/customXml" ds:itemID="{3016E727-F0A6-45AD-8154-D830D9C2394E}"/>
</file>

<file path=docProps/app.xml><?xml version="1.0" encoding="utf-8"?>
<Properties xmlns="http://schemas.openxmlformats.org/officeDocument/2006/extended-properties" xmlns:vt="http://schemas.openxmlformats.org/officeDocument/2006/docPropsVTypes">
  <TotalTime>24029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60</cp:revision>
  <dcterms:created xsi:type="dcterms:W3CDTF">2019-08-30T07:44:19Z</dcterms:created>
  <dcterms:modified xsi:type="dcterms:W3CDTF">2022-05-24T09:42:39Z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