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0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5" r:id="rId28"/>
    <p:sldId id="289" r:id="rId29"/>
    <p:sldId id="288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7ED64D-E168-446B-AECC-FE04FA1F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4B7A3-778C-4FCC-B889-09D1034E5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8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FE462-FB7B-487D-AB14-39FBDAA30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2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5A64E-1B89-4E1D-9EAE-6E36C414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3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28E24-CC76-4543-A264-B902053D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CFF86-DAA6-4C04-82DA-38C6B7D3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1158B-54FD-400D-81C9-C4B01E938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3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B8686-6E18-4A85-A193-3357E65E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1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9ED4A-55BB-42BA-A9BC-F4020C0C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ECEEA-855E-4FC1-B26E-0F305C40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1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2D562-623C-42FC-99DE-0D5E33E21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DA363A-15E2-4435-8E90-1B08E4F1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4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69738-E389-4892-BED0-CE20B185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C204D1-39D8-46AF-980D-1EDD7A4F2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8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37C6A-C381-4648-949A-8A7ADF1DB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E11E7-EBA3-4EA2-98BD-CB33166C8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3D4DD-769C-4DC5-83F4-56004802E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3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1677-C373-445E-9475-DAA23ABF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79092-7520-4157-BC22-9834E0181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CA562-5CBE-41D6-ABB3-4595684A76E0}"/>
              </a:ext>
            </a:extLst>
          </p:cNvPr>
          <p:cNvSpPr txBox="1"/>
          <p:nvPr/>
        </p:nvSpPr>
        <p:spPr>
          <a:xfrm>
            <a:off x="6409853" y="1348967"/>
            <a:ext cx="4753069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versions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Track historical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backups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 reversal of changes</a:t>
            </a:r>
          </a:p>
        </p:txBody>
      </p:sp>
    </p:spTree>
    <p:extLst>
      <p:ext uri="{BB962C8B-B14F-4D97-AF65-F5344CB8AC3E}">
        <p14:creationId xmlns:p14="http://schemas.microsoft.com/office/powerpoint/2010/main" val="224009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5AEF7-0040-4A9C-B4B3-A3E08DAB0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79092-7520-4157-BC22-9834E0181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CA562-5CBE-41D6-ABB3-4595684A76E0}"/>
              </a:ext>
            </a:extLst>
          </p:cNvPr>
          <p:cNvSpPr txBox="1"/>
          <p:nvPr/>
        </p:nvSpPr>
        <p:spPr>
          <a:xfrm>
            <a:off x="6409853" y="1348967"/>
            <a:ext cx="4753069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versions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Track historical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backups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 reversal of changes</a:t>
            </a:r>
          </a:p>
        </p:txBody>
      </p:sp>
    </p:spTree>
    <p:extLst>
      <p:ext uri="{BB962C8B-B14F-4D97-AF65-F5344CB8AC3E}">
        <p14:creationId xmlns:p14="http://schemas.microsoft.com/office/powerpoint/2010/main" val="217622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D3C4A-AF5D-4DDA-B63C-8FDA3EC7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1DC60-D97A-435B-9B6C-7A00ACD5E688}"/>
              </a:ext>
            </a:extLst>
          </p:cNvPr>
          <p:cNvSpPr txBox="1"/>
          <p:nvPr/>
        </p:nvSpPr>
        <p:spPr>
          <a:xfrm>
            <a:off x="6409853" y="1348967"/>
            <a:ext cx="4753069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versions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Track historical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backups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 reversal of changes</a:t>
            </a:r>
          </a:p>
        </p:txBody>
      </p:sp>
    </p:spTree>
    <p:extLst>
      <p:ext uri="{BB962C8B-B14F-4D97-AF65-F5344CB8AC3E}">
        <p14:creationId xmlns:p14="http://schemas.microsoft.com/office/powerpoint/2010/main" val="19021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FE7B9-F24D-4DBC-95E4-0CFDACC62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2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1CEBB4-B2DE-4A3A-9B8A-56A289D3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C1CE8-BAEE-4146-8FED-288E66F9D246}"/>
              </a:ext>
            </a:extLst>
          </p:cNvPr>
          <p:cNvSpPr txBox="1"/>
          <p:nvPr/>
        </p:nvSpPr>
        <p:spPr>
          <a:xfrm>
            <a:off x="6409853" y="1348967"/>
            <a:ext cx="4753069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versions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Track historical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backups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 reversal of changes</a:t>
            </a:r>
          </a:p>
        </p:txBody>
      </p:sp>
    </p:spTree>
    <p:extLst>
      <p:ext uri="{BB962C8B-B14F-4D97-AF65-F5344CB8AC3E}">
        <p14:creationId xmlns:p14="http://schemas.microsoft.com/office/powerpoint/2010/main" val="244474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DEA36-1B2E-4FA9-9EA5-E3F760997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7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12E0B-9140-4949-BA3D-A5D57359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5156A-A24B-40DF-B493-360FEAE1D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4" t="2903" r="48465" b="62113"/>
          <a:stretch/>
        </p:blipFill>
        <p:spPr>
          <a:xfrm>
            <a:off x="3431262" y="199176"/>
            <a:ext cx="2851843" cy="23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1AD8E-CCEB-44B4-9A9F-A26793E2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2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E9952-8C59-4D77-B158-2BD30F64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C8A9A-AE93-4244-B2BC-D7884840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6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63821-26F7-475E-8A80-67376890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577B900-2C32-432B-88F3-3522E0F4AEA6}"/>
</file>

<file path=customXml/itemProps2.xml><?xml version="1.0" encoding="utf-8"?>
<ds:datastoreItem xmlns:ds="http://schemas.openxmlformats.org/officeDocument/2006/customXml" ds:itemID="{64413CCF-0BFA-4E8A-A642-BFEE9CEEB3C4}"/>
</file>

<file path=customXml/itemProps3.xml><?xml version="1.0" encoding="utf-8"?>
<ds:datastoreItem xmlns:ds="http://schemas.openxmlformats.org/officeDocument/2006/customXml" ds:itemID="{B515AA79-D20B-4F49-B9F9-EE9C39200B8A}"/>
</file>

<file path=docProps/app.xml><?xml version="1.0" encoding="utf-8"?>
<Properties xmlns="http://schemas.openxmlformats.org/officeDocument/2006/extended-properties" xmlns:vt="http://schemas.openxmlformats.org/officeDocument/2006/docPropsVTypes">
  <TotalTime>21368</TotalTime>
  <Words>44</Words>
  <Application>Microsoft Office PowerPoint</Application>
  <PresentationFormat>Widescreen</PresentationFormat>
  <Paragraphs>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Karthikeya .</cp:lastModifiedBy>
  <cp:revision>56</cp:revision>
  <dcterms:created xsi:type="dcterms:W3CDTF">2019-08-30T07:44:19Z</dcterms:created>
  <dcterms:modified xsi:type="dcterms:W3CDTF">2022-05-01T18:14:54Z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