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2BA3B4-F282-4E50-33B0-15D29AD51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BE072-EF1C-BEAF-E231-23EA642C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A7E19-68B2-2180-0A16-750123ABF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E978C-2AA2-9408-57E4-D7B711B7F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AFE08-AE5F-48D0-3618-AD9175918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4307D-8BCF-E72C-CB8A-47B6BAF69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70EBBF-3252-9BFF-9F97-91F05B7D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0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68B87-073D-F9A9-FAD5-E7C93E15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77BB4-1FF2-9848-A598-DC417D3C0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5310B-2DE4-2228-79C2-6C2C827A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72682-7006-1D02-5004-D1200F04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62F2C-416D-4063-9DD5-7FA17AFCB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0CA6-AD8A-F57B-BB5F-18770DB6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11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C3D73-A87F-A4C3-8518-DB9B66F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6353B-0DF7-166C-EFEA-10DD7343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7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25608-ACE3-8CD3-FBAE-5E232322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87D1B-7902-7E80-DFAD-1739F833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4C61B-92EF-4B45-1F50-D0B369158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2EE57-F0F5-AE4F-3A6E-93868B933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7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E147B-A064-FF8D-5A2A-1B5F5570E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60112-2579-8C89-8728-943C3BB2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8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F1D5323-37AE-473B-935E-AA6B821D21EE}"/>
</file>

<file path=customXml/itemProps2.xml><?xml version="1.0" encoding="utf-8"?>
<ds:datastoreItem xmlns:ds="http://schemas.openxmlformats.org/officeDocument/2006/customXml" ds:itemID="{6A62B5D2-9AA0-4A10-9C80-AB03AB8C4254}"/>
</file>

<file path=customXml/itemProps3.xml><?xml version="1.0" encoding="utf-8"?>
<ds:datastoreItem xmlns:ds="http://schemas.openxmlformats.org/officeDocument/2006/customXml" ds:itemID="{E11B0CC5-4811-4A91-99A8-B17E051066A6}"/>
</file>

<file path=docProps/app.xml><?xml version="1.0" encoding="utf-8"?>
<Properties xmlns="http://schemas.openxmlformats.org/officeDocument/2006/extended-properties" xmlns:vt="http://schemas.openxmlformats.org/officeDocument/2006/docPropsVTypes">
  <TotalTime>21555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Karthikeya .</cp:lastModifiedBy>
  <cp:revision>58</cp:revision>
  <dcterms:created xsi:type="dcterms:W3CDTF">2019-08-30T07:44:19Z</dcterms:created>
  <dcterms:modified xsi:type="dcterms:W3CDTF">2022-05-03T11:50:39Z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