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4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99299E-7A14-2D8D-02AE-54854921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DEE36-90AF-401E-FEC6-88D56E3C8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B83B6-9E1C-08FF-9D88-613C448B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FDE2E-5DA2-E09E-015F-DA40D16B2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1AEB6-1232-3E3B-70C3-1702619637D4}"/>
              </a:ext>
            </a:extLst>
          </p:cNvPr>
          <p:cNvSpPr txBox="1"/>
          <p:nvPr/>
        </p:nvSpPr>
        <p:spPr>
          <a:xfrm>
            <a:off x="1704975" y="3314700"/>
            <a:ext cx="891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Same input would result in same hash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Cannot generate data from a given hash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Difficult to find another input which results in same has code</a:t>
            </a:r>
          </a:p>
        </p:txBody>
      </p:sp>
    </p:spTree>
    <p:extLst>
      <p:ext uri="{BB962C8B-B14F-4D97-AF65-F5344CB8AC3E}">
        <p14:creationId xmlns:p14="http://schemas.microsoft.com/office/powerpoint/2010/main" val="7751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3AE57-D0B0-D219-723E-50C2367D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3A7B9-EDED-0E2A-84E3-C395E5EE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EDA49-5A1E-D8A6-14A2-176DCF60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4F6FB47-B9AE-49D4-A44B-D6A8F88D61E0}"/>
</file>

<file path=customXml/itemProps2.xml><?xml version="1.0" encoding="utf-8"?>
<ds:datastoreItem xmlns:ds="http://schemas.openxmlformats.org/officeDocument/2006/customXml" ds:itemID="{C8AC0D60-134B-4CBC-AC5F-D8BA81F3248B}"/>
</file>

<file path=customXml/itemProps3.xml><?xml version="1.0" encoding="utf-8"?>
<ds:datastoreItem xmlns:ds="http://schemas.openxmlformats.org/officeDocument/2006/customXml" ds:itemID="{D48C75F4-DF1A-400D-82FB-E0A689A6BAF4}"/>
</file>

<file path=docProps/app.xml><?xml version="1.0" encoding="utf-8"?>
<Properties xmlns="http://schemas.openxmlformats.org/officeDocument/2006/extended-properties" xmlns:vt="http://schemas.openxmlformats.org/officeDocument/2006/docPropsVTypes">
  <TotalTime>22840</TotalTime>
  <Words>27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59</cp:revision>
  <dcterms:created xsi:type="dcterms:W3CDTF">2019-08-30T07:44:19Z</dcterms:created>
  <dcterms:modified xsi:type="dcterms:W3CDTF">2022-05-20T09:37:45Z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