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6" r:id="rId3"/>
    <p:sldId id="27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4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51C0A-1618-1854-00C7-D77CE73E3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FF9F64-13DD-B141-B051-AE1034AE9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0578A-132B-3330-26A7-FDDA0AADF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F55DB-0418-B5F6-6A55-935EDB08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C926F-7A78-273C-5194-BD801651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A9046-625F-F5DB-7A90-923A3DCB0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D92AE-A9E3-529A-1608-9A501F77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37FC3-5D1E-6D10-70BA-5D6DE1BB2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2242F-5750-C68E-638C-1C50986AF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5B81C-487F-E06D-AE52-E7420A57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2240FF-B6A0-DD08-52C6-29A068102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3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9EDA0-D4F5-1E0D-11B4-3FF63194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6DDEA-C8DA-AEF8-7DFA-FF5BBD39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0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D4E84-AF79-6E2F-7A8D-7DB68155A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DAB96-E8A8-03D9-052A-8B1A616F1577}"/>
              </a:ext>
            </a:extLst>
          </p:cNvPr>
          <p:cNvSpPr txBox="1"/>
          <p:nvPr/>
        </p:nvSpPr>
        <p:spPr>
          <a:xfrm>
            <a:off x="1511929" y="3847723"/>
            <a:ext cx="990449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historical changes of other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Difficult to maintain the latest code 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centralized management of roles/access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1564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17EDC-FF67-B77A-97BA-2F71F44DD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8A10139-72A9-4AF5-A6C7-72D9DDC19BD0}"/>
</file>

<file path=customXml/itemProps2.xml><?xml version="1.0" encoding="utf-8"?>
<ds:datastoreItem xmlns:ds="http://schemas.openxmlformats.org/officeDocument/2006/customXml" ds:itemID="{532A6F97-77DE-4811-831F-A372C2F14D9A}"/>
</file>

<file path=customXml/itemProps3.xml><?xml version="1.0" encoding="utf-8"?>
<ds:datastoreItem xmlns:ds="http://schemas.openxmlformats.org/officeDocument/2006/customXml" ds:itemID="{D4CB1979-761A-476E-BB10-9922FBD8301E}"/>
</file>

<file path=docProps/app.xml><?xml version="1.0" encoding="utf-8"?>
<Properties xmlns="http://schemas.openxmlformats.org/officeDocument/2006/extended-properties" xmlns:vt="http://schemas.openxmlformats.org/officeDocument/2006/docPropsVTypes">
  <TotalTime>22672</TotalTime>
  <Words>21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Karthikeya .</cp:lastModifiedBy>
  <cp:revision>62</cp:revision>
  <dcterms:created xsi:type="dcterms:W3CDTF">2019-08-30T07:44:19Z</dcterms:created>
  <dcterms:modified xsi:type="dcterms:W3CDTF">2022-05-05T08:00:53Z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