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927"/>
    <a:srgbClr val="F4423E"/>
    <a:srgbClr val="AB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34" autoAdjust="0"/>
  </p:normalViewPr>
  <p:slideViewPr>
    <p:cSldViewPr snapToGrid="0">
      <p:cViewPr varScale="1">
        <p:scale>
          <a:sx n="85" d="100"/>
          <a:sy n="85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7659C-3370-4E59-8CD2-2951DBC4820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2B04-ACD6-4FB9-A8B5-40ACAB30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F429-F5FB-4716-917E-222328E6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612F-AD08-445D-84B7-4A8034D6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240F-440D-4B4E-8F85-AA091FBF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7C43-40E7-441B-AAF7-E37DC048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4832-9448-42B4-A606-3EA46F60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6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0C07-A44D-4027-8A99-2179E2CF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2314D-C13A-4623-BD24-001D58C47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F036-F327-406E-9F77-BA6FC8AA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B8D1-4AA2-48AF-AFF3-126E03B3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CAFE-218C-4359-9CB8-459C56B5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6925E-2CAB-4966-98A3-BA82E79D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3BA12-C939-40F1-8F97-5D56D9110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AA7E-75FB-4DB1-A3C7-17DAC375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7DBCF-5092-4FC5-B782-27564B55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2158-CD43-44B1-B00E-8880983E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0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434-9BFD-4164-B4AF-BC20DE2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E299-E5E6-4DEC-9DE5-35A8CBD2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9E7FF-D80F-451C-975B-BD88FE4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AACA-40B6-4874-B84E-4BB9512E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D756-BEBD-4B8E-BB51-F08F04C1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D025-3E33-45A8-89A8-7AC4F02A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74FC-F3E9-4F4A-ABD9-EDD016C22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6942-0932-43CB-B677-06BE7C12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CA83-F31F-4EC0-B0F2-9BA5E958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F8FB-BA94-4D03-8817-E2DFB098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7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263C-AE2D-493E-A3F9-71EAE122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EE7F-9E13-4B2A-9B4E-63A8BAF13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EFB5-7EEE-4C0E-9FD7-CB5FAE1A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62668-EA51-4F77-A705-EDE8DB53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C49D-F3E4-42F3-92FF-EED12BC7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8A12-CF41-45D9-9458-ECB8B8FC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3126-4885-4972-8F53-2A358A7D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8D62-9032-4791-8842-7EE9C825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7F7C9-630E-48FB-8550-4637BA661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47AEA-0AC0-4506-BAE5-62FE13E9E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F051B-9EA5-4914-80F4-D1D63AFC9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37A16-9A40-42B5-A722-47EC6BCE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900D5-128C-46B1-BA8B-82E17607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6F5AC-1C8F-4CF3-A9F4-4106F83A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83DD-399C-4CFB-AC30-08AA5A2C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54431-9910-401E-831F-41CFC215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6D3E0-4570-48FF-8DB5-B65F5916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167BE-6EBB-4614-BF31-82B20DDF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7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37E7E-7D65-4305-B4A2-A489C0DD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34369-6B7E-46D2-8BEC-D99E934E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319F8-CA34-4982-A15E-67D225F3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8F76-FFCB-4338-92BD-1D490DDE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4141-50FB-49B5-A082-9CD21556E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9C02C-30AD-4F0D-8AFC-CFA92E8B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FCA3-E45D-4105-84CE-8C89C17B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443F2-1743-4179-9FFC-CF21E519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4C7F-4075-4C46-A6D1-4D36615C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CB72-E292-4538-AD50-D161117B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6E54E-0136-4BA3-B29B-1AC3820CB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6C63-9613-4772-8A22-F5C3ECCC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96683-EC1A-4A28-A9C6-D0813809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DE058-5748-4B8A-A9AF-1360899A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33B2-402B-450A-8A09-CA74299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0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E1A17-2381-4480-BE39-1DE9B1E8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483C-21BD-405C-B7E7-080987C48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904A-40A3-4093-825B-ECDC5C211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3549C-5037-4C1F-A18F-849438203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FFBF-C50F-4464-B640-B81E575B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C97B10-2BD2-BAC1-BB1E-5C384F1E0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1B67FD-CD50-969C-097A-AB010701D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DDEF3A-C2D5-71A0-4751-BC1D1A8C1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B1C418-13D5-1562-F397-31221582D30E}"/>
              </a:ext>
            </a:extLst>
          </p:cNvPr>
          <p:cNvSpPr/>
          <p:nvPr/>
        </p:nvSpPr>
        <p:spPr>
          <a:xfrm>
            <a:off x="1371600" y="1238251"/>
            <a:ext cx="1619249" cy="10763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3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C5F5F8-63A7-A83C-A43C-DEE6AFD95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8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183356-25B8-1F36-46CE-E60545D82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3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7678F-0B95-B282-7441-D3A709705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01460C-4E84-A20A-0DDC-7E3E51BDEB2C}"/>
              </a:ext>
            </a:extLst>
          </p:cNvPr>
          <p:cNvSpPr/>
          <p:nvPr/>
        </p:nvSpPr>
        <p:spPr>
          <a:xfrm>
            <a:off x="1381125" y="4467226"/>
            <a:ext cx="1619249" cy="10763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84E59D-AD89-1DAF-1B4B-1BD47DD41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5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0246431F-7C6A-4F01-A026-022D15868288}"/>
</file>

<file path=customXml/itemProps2.xml><?xml version="1.0" encoding="utf-8"?>
<ds:datastoreItem xmlns:ds="http://schemas.openxmlformats.org/officeDocument/2006/customXml" ds:itemID="{6450603A-F334-44DD-BDC8-AB2D7EB2AA94}"/>
</file>

<file path=customXml/itemProps3.xml><?xml version="1.0" encoding="utf-8"?>
<ds:datastoreItem xmlns:ds="http://schemas.openxmlformats.org/officeDocument/2006/customXml" ds:itemID="{44C66D3D-EF71-4D6D-BD61-1AB11039DDB6}"/>
</file>

<file path=docProps/app.xml><?xml version="1.0" encoding="utf-8"?>
<Properties xmlns="http://schemas.openxmlformats.org/officeDocument/2006/extended-properties" xmlns:vt="http://schemas.openxmlformats.org/officeDocument/2006/docPropsVTypes">
  <TotalTime>24029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 .</dc:creator>
  <cp:lastModifiedBy>ACER</cp:lastModifiedBy>
  <cp:revision>60</cp:revision>
  <dcterms:created xsi:type="dcterms:W3CDTF">2019-08-30T07:44:19Z</dcterms:created>
  <dcterms:modified xsi:type="dcterms:W3CDTF">2022-05-24T09:42:39Z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