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D5AAD9-8854-053C-A55B-9C13ED6F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1F8FD-C9E2-7FF1-73BF-E394E4F5D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9304E-A289-8369-FC67-2184BFB8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99F4C-B48C-BEC5-4013-E0F40CEDE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6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79BB0-2C0F-CF7E-8E82-F4388CDA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1C098-4554-7653-B4A8-FB3AEB7C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2D432-3DD7-79EA-2F15-DC657C9F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6BE0C-EFD2-F8D6-A693-D6FD6E87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6C44A11-5F98-4FFA-84C6-76787A0EB367}"/>
</file>

<file path=customXml/itemProps2.xml><?xml version="1.0" encoding="utf-8"?>
<ds:datastoreItem xmlns:ds="http://schemas.openxmlformats.org/officeDocument/2006/customXml" ds:itemID="{86F9DBF8-7D18-4563-8250-DB8AD4C3CA95}"/>
</file>

<file path=customXml/itemProps3.xml><?xml version="1.0" encoding="utf-8"?>
<ds:datastoreItem xmlns:ds="http://schemas.openxmlformats.org/officeDocument/2006/customXml" ds:itemID="{05F68D17-5A5B-4063-8F72-E196A2ABDCFE}"/>
</file>

<file path=docProps/app.xml><?xml version="1.0" encoding="utf-8"?>
<Properties xmlns="http://schemas.openxmlformats.org/officeDocument/2006/extended-properties" xmlns:vt="http://schemas.openxmlformats.org/officeDocument/2006/docPropsVTypes">
  <TotalTime>25158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63</cp:revision>
  <dcterms:created xsi:type="dcterms:W3CDTF">2019-08-30T07:44:19Z</dcterms:created>
  <dcterms:modified xsi:type="dcterms:W3CDTF">2022-05-11T10:22:55Z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