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9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60" r:id="rId22"/>
    <p:sldId id="2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3927"/>
    <a:srgbClr val="F4423E"/>
    <a:srgbClr val="AB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34" autoAdjust="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7659C-3370-4E59-8CD2-2951DBC4820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42B04-ACD6-4FB9-A8B5-40ACAB30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0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F429-F5FB-4716-917E-222328E6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1612F-AD08-445D-84B7-4A8034D6B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D240F-440D-4B4E-8F85-AA091FBF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C7C43-40E7-441B-AAF7-E37DC048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E4832-9448-42B4-A606-3EA46F60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6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0C07-A44D-4027-8A99-2179E2CF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2314D-C13A-4623-BD24-001D58C47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F036-F327-406E-9F77-BA6FC8AA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5B8D1-4AA2-48AF-AFF3-126E03B3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7CAFE-218C-4359-9CB8-459C56B5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6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6925E-2CAB-4966-98A3-BA82E79D7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3BA12-C939-40F1-8F97-5D56D9110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7AA7E-75FB-4DB1-A3C7-17DAC375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7DBCF-5092-4FC5-B782-27564B55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22158-CD43-44B1-B00E-8880983E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0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6434-9BFD-4164-B4AF-BC20DE24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8E299-E5E6-4DEC-9DE5-35A8CBD29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9E7FF-D80F-451C-975B-BD88FE44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8AACA-40B6-4874-B84E-4BB9512E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ED756-BEBD-4B8E-BB51-F08F04C1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6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D025-3E33-45A8-89A8-7AC4F02A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474FC-F3E9-4F4A-ABD9-EDD016C22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96942-0932-43CB-B677-06BE7C12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2CA83-F31F-4EC0-B0F2-9BA5E958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3F8FB-BA94-4D03-8817-E2DFB098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7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263C-AE2D-493E-A3F9-71EAE122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AEE7F-9E13-4B2A-9B4E-63A8BAF13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4EFB5-7EEE-4C0E-9FD7-CB5FAE1A9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62668-EA51-4F77-A705-EDE8DB53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DC49D-F3E4-42F3-92FF-EED12BC7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88A12-CF41-45D9-9458-ECB8B8FC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4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3126-4885-4972-8F53-2A358A7D2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68D62-9032-4791-8842-7EE9C825F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7F7C9-630E-48FB-8550-4637BA661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47AEA-0AC0-4506-BAE5-62FE13E9E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F051B-9EA5-4914-80F4-D1D63AFC9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37A16-9A40-42B5-A722-47EC6BCE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900D5-128C-46B1-BA8B-82E17607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6F5AC-1C8F-4CF3-A9F4-4106F83A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9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83DD-399C-4CFB-AC30-08AA5A2C0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54431-9910-401E-831F-41CFC215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6D3E0-4570-48FF-8DB5-B65F5916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167BE-6EBB-4614-BF31-82B20DDF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7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37E7E-7D65-4305-B4A2-A489C0DD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34369-6B7E-46D2-8BEC-D99E934E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319F8-CA34-4982-A15E-67D225F3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8F76-FFCB-4338-92BD-1D490DDE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24141-50FB-49B5-A082-9CD21556E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9C02C-30AD-4F0D-8AFC-CFA92E8BF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4FCA3-E45D-4105-84CE-8C89C17B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443F2-1743-4179-9FFC-CF21E519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44C7F-4075-4C46-A6D1-4D36615C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7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CB72-E292-4538-AD50-D161117B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6E54E-0136-4BA3-B29B-1AC3820CB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A6C63-9613-4772-8A22-F5C3ECCC4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96683-EC1A-4A28-A9C6-D0813809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DE058-5748-4B8A-A9AF-1360899A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F33B2-402B-450A-8A09-CA74299F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0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E1A17-2381-4480-BE39-1DE9B1E8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2483C-21BD-405C-B7E7-080987C48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2904A-40A3-4093-825B-ECDC5C211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B605D-A8B1-4B33-9408-F2E08E06524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3549C-5037-4C1F-A18F-849438203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2FFBF-C50F-4464-B640-B81E575B9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1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C76523-0AAA-54E7-4529-8B295ACBE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F06F1A-9122-AD42-8714-186D77B71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4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9FC34F-FD9B-46F0-DAF8-A4BFEC1A6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7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FD836F-6446-CEC0-F604-6A30F1536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4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835D5F-580B-52FC-3E6A-D6ADD39F1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6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33B862-C0D6-3ECE-DBA5-3622F5ED2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1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D9E552-AB56-4857-7B94-4851D5E19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69ADCC-6B3C-9A08-C248-D136A8CF7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4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3F82E7-29A8-EB11-8F74-4591A202C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D8904D-0A28-6DCD-FA41-7C595E069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1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57283A-5843-5F1A-A838-47CB2BD04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EB0AFD-54E1-C425-F99D-523BC3972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0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7D9819-EFFE-1669-3763-00670D2F7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4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9524DF-E725-635F-4449-A68A74235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6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E6E635-2254-3207-97F4-2AD4C157E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6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E4AA0F-587A-7080-D90B-E909DEED0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648715-BE5C-A967-2ED0-3617EF794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5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4A29A9-0FD8-DB5F-8941-9A22583CD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1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1C21DF-41C5-5757-10E3-AAC865261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3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D6A4D4-49EE-7C4C-D095-3F03FF00E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1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E50569-C41C-CD98-C0AC-A0130D10C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6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C415E0-1CA8-FE34-0FAF-F77B8BBE2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9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0A3AB388-DC79-44AB-AF28-A20A5831EB48}"/>
</file>

<file path=customXml/itemProps2.xml><?xml version="1.0" encoding="utf-8"?>
<ds:datastoreItem xmlns:ds="http://schemas.openxmlformats.org/officeDocument/2006/customXml" ds:itemID="{52647D32-975A-4C57-862C-8BDC93B16FB9}"/>
</file>

<file path=customXml/itemProps3.xml><?xml version="1.0" encoding="utf-8"?>
<ds:datastoreItem xmlns:ds="http://schemas.openxmlformats.org/officeDocument/2006/customXml" ds:itemID="{592A739D-C556-44CF-90C7-1D984EA18A16}"/>
</file>

<file path=docProps/app.xml><?xml version="1.0" encoding="utf-8"?>
<Properties xmlns="http://schemas.openxmlformats.org/officeDocument/2006/extended-properties" xmlns:vt="http://schemas.openxmlformats.org/officeDocument/2006/docPropsVTypes">
  <TotalTime>26904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Karthikeya .</dc:creator>
  <cp:lastModifiedBy>ACER</cp:lastModifiedBy>
  <cp:revision>64</cp:revision>
  <dcterms:created xsi:type="dcterms:W3CDTF">2019-08-30T07:44:19Z</dcterms:created>
  <dcterms:modified xsi:type="dcterms:W3CDTF">2022-05-13T19:05:13Z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