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927"/>
    <a:srgbClr val="F4423E"/>
    <a:srgbClr val="A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634" autoAdjust="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659C-3370-4E59-8CD2-2951DBC482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2B04-ACD6-4FB9-A8B5-40ACAB30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429-F5FB-4716-917E-222328E6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612F-AD08-445D-84B7-4A8034D6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240F-440D-4B4E-8F85-AA091FB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C43-40E7-441B-AAF7-E37DC04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4832-9448-42B4-A606-3EA46F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C07-A44D-4027-8A99-2179E2C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14D-C13A-4623-BD24-001D58C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F036-F327-406E-9F77-BA6FC8A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8D1-4AA2-48AF-AFF3-126E03B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CAFE-218C-4359-9CB8-459C56B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925E-2CAB-4966-98A3-BA82E79D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BA12-C939-40F1-8F97-5D56D911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AA7E-75FB-4DB1-A3C7-17DAC37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DBCF-5092-4FC5-B782-27564B5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2158-CD43-44B1-B00E-8880983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434-9BFD-4164-B4AF-BC20DE2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E299-E5E6-4DEC-9DE5-35A8CBD2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E7FF-D80F-451C-975B-BD88FE4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ACA-40B6-4874-B84E-4BB9512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756-BEBD-4B8E-BB51-F08F04C1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025-3E33-45A8-89A8-7AC4F02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74FC-F3E9-4F4A-ABD9-EDD016C2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6942-0932-43CB-B677-06BE7C1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CA83-F31F-4EC0-B0F2-9BA5E95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F8FB-BA94-4D03-8817-E2DFB09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63C-AE2D-493E-A3F9-71EAE12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EE7F-9E13-4B2A-9B4E-63A8BAF1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FB5-7EEE-4C0E-9FD7-CB5FAE1A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2668-EA51-4F77-A705-EDE8DB5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49D-F3E4-42F3-92FF-EED12BC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8A12-CF41-45D9-9458-ECB8B8F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126-4885-4972-8F53-2A358A7D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8D62-9032-4791-8842-7EE9C825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F7C9-630E-48FB-8550-4637BA66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7AEA-0AC0-4506-BAE5-62FE13E9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F051B-9EA5-4914-80F4-D1D63AFC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7A16-9A40-42B5-A722-47EC6BC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00D5-128C-46B1-BA8B-82E176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F5AC-1C8F-4CF3-A9F4-4106F83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3DD-399C-4CFB-AC30-08AA5A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54431-9910-401E-831F-41CFC21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D3E0-4570-48FF-8DB5-B65F591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7BE-6EBB-4614-BF31-82B20DD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7E7E-7D65-4305-B4A2-A489C0DD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4369-6B7E-46D2-8BEC-D99E934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19F8-CA34-4982-A15E-67D225F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F76-FFCB-4338-92BD-1D490D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4141-50FB-49B5-A082-9CD21556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C02C-30AD-4F0D-8AFC-CFA92E8B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FCA3-E45D-4105-84CE-8C89C17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43F2-1743-4179-9FFC-CF21E5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C7F-4075-4C46-A6D1-4D36615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B72-E292-4538-AD50-D161117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E54E-0136-4BA3-B29B-1AC3820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6C63-9613-4772-8A22-F5C3ECC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6683-EC1A-4A28-A9C6-D081380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058-5748-4B8A-A9AF-1360899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33B2-402B-450A-8A09-CA74299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1A17-2381-4480-BE39-1DE9B1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483C-21BD-405C-B7E7-080987C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904A-40A3-4093-825B-ECDC5C21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605D-A8B1-4B33-9408-F2E08E06524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49C-5037-4C1F-A18F-84943820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FFBF-C50F-4464-B640-B81E575B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568ADA-7B8C-0B7A-05CA-49EA4452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83CE77-E9EA-FEB5-D908-A44A29D4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0BA29-3111-B38B-E4C6-262BFBC20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6FADD-E47D-1250-8CFA-8A59E084B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0BA29-3111-B38B-E4C6-262BFBC20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6FADD-E47D-1250-8CFA-8A59E084B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62AFF0E-F674-4B52-813E-B530885B9698}"/>
</file>

<file path=customXml/itemProps2.xml><?xml version="1.0" encoding="utf-8"?>
<ds:datastoreItem xmlns:ds="http://schemas.openxmlformats.org/officeDocument/2006/customXml" ds:itemID="{600ECCCF-CF00-4D3A-A3B1-86CD850862FF}"/>
</file>

<file path=customXml/itemProps3.xml><?xml version="1.0" encoding="utf-8"?>
<ds:datastoreItem xmlns:ds="http://schemas.openxmlformats.org/officeDocument/2006/customXml" ds:itemID="{C834C0F2-EC30-43E7-950D-4E26F321C012}"/>
</file>

<file path=docProps/app.xml><?xml version="1.0" encoding="utf-8"?>
<Properties xmlns="http://schemas.openxmlformats.org/officeDocument/2006/extended-properties" xmlns:vt="http://schemas.openxmlformats.org/officeDocument/2006/docPropsVTypes">
  <TotalTime>23131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ACER</cp:lastModifiedBy>
  <cp:revision>62</cp:revision>
  <dcterms:created xsi:type="dcterms:W3CDTF">2019-08-30T07:44:19Z</dcterms:created>
  <dcterms:modified xsi:type="dcterms:W3CDTF">2022-05-28T07:03:02Z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