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" Type="http://schemas.openxmlformats.org/officeDocument/2006/relationships/font" Target="fonts/font7.fntdata"/><Relationship Id="rId16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slide" Target="slides/slide16.xml"/><Relationship Id="rId11" Type="http://schemas.openxmlformats.org/officeDocument/2006/relationships/font" Target="fonts/font11.fntdata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customXml" Target="../customXml/item1.xml"/><Relationship Id="rId5" Type="http://schemas.openxmlformats.org/officeDocument/2006/relationships/tableStyles" Target="tableStyles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" Type="http://schemas.openxmlformats.org/officeDocument/2006/relationships/theme" Target="theme/theme1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9" Type="http://schemas.openxmlformats.org/officeDocument/2006/relationships/font" Target="fonts/font9.fntdata"/><Relationship Id="rId51" Type="http://schemas.openxmlformats.org/officeDocument/2006/relationships/slide" Target="slides/slide38.xml"/><Relationship Id="rId8" Type="http://schemas.openxmlformats.org/officeDocument/2006/relationships/font" Target="fonts/font8.fntdata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customXml" Target="../customXml/item2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6.fntdata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font" Target="fonts/font10.fntdata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customXml" Target="../customXml/item3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82783" y="1329366"/>
            <a:ext cx="4322435" cy="328505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627906" y="5019675"/>
            <a:ext cx="7032189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Branching Strategy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6911238" y="5985071"/>
            <a:ext cx="2294219" cy="91351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6911238" y="5985071"/>
            <a:ext cx="2294219" cy="91351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7799228" y="3317938"/>
            <a:ext cx="2130291" cy="84824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2089508"/>
            <a:ext cx="738951" cy="738951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7828428" y="3223867"/>
            <a:ext cx="2001806" cy="7970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779402" y="2678478"/>
            <a:ext cx="4729195" cy="143649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388054" y="5019675"/>
            <a:ext cx="7511891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323131"/>
                </a:solidFill>
                <a:latin typeface="Open Sans Bold"/>
              </a:rPr>
              <a:t>Semantic Versioning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2.3.1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2.3.1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2.3.1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2.3.1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3.3.1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3.0.0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3.1.0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3.1.1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3.1.2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3.2.2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561118" y="3457036"/>
            <a:ext cx="5165765" cy="304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46"/>
              </a:lnSpc>
              <a:spcBef>
                <a:spcPct val="0"/>
              </a:spcBef>
            </a:pPr>
            <a:r>
              <a:rPr lang="en-US" sz="17819">
                <a:solidFill>
                  <a:srgbClr val="323131"/>
                </a:solidFill>
                <a:latin typeface="Open Sans Bold"/>
              </a:rPr>
              <a:t>3.2.0</a:t>
            </a:r>
          </a:p>
        </p:txBody>
      </p:sp>
      <p:sp>
        <p:nvSpPr>
          <p:cNvPr name="AutoShape 4" id="4"/>
          <p:cNvSpPr/>
          <p:nvPr/>
        </p:nvSpPr>
        <p:spPr>
          <a:xfrm rot="-8419659">
            <a:off x="4028474" y="4207831"/>
            <a:ext cx="286221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3226108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Major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8373733" y="3434436"/>
            <a:ext cx="151013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988248" y="1655698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Minor</a:t>
            </a:r>
          </a:p>
        </p:txBody>
      </p:sp>
      <p:sp>
        <p:nvSpPr>
          <p:cNvPr name="AutoShape 8" id="8"/>
          <p:cNvSpPr/>
          <p:nvPr/>
        </p:nvSpPr>
        <p:spPr>
          <a:xfrm rot="-2726635">
            <a:off x="11298460" y="4098369"/>
            <a:ext cx="28715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2624833" y="2212011"/>
            <a:ext cx="22334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23131"/>
                </a:solidFill>
                <a:latin typeface="Open Sans"/>
              </a:rPr>
              <a:t>Patch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33126" y="2328632"/>
            <a:ext cx="4621748" cy="168063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918424" y="4578985"/>
            <a:ext cx="4451152" cy="10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23131"/>
                </a:solidFill>
                <a:latin typeface="Open Sans Bold"/>
              </a:rPr>
              <a:t>Tags in Git!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09116" y="2596152"/>
            <a:ext cx="2582563" cy="1031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4"/>
              </a:lnSpc>
            </a:pPr>
            <a:r>
              <a:rPr lang="en-US" sz="6060" spc="509">
                <a:solidFill>
                  <a:srgbClr val="545555"/>
                </a:solidFill>
                <a:latin typeface="Open Sans Bold"/>
              </a:rPr>
              <a:t>v8.6.2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53662" y="3516616"/>
            <a:ext cx="14980676" cy="222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323131"/>
                </a:solidFill>
                <a:latin typeface="Open Sans Bold"/>
              </a:rPr>
              <a:t>A Tag is reference that points to a specific point in the Git history.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  <p:sp>
        <p:nvSpPr>
          <p:cNvPr name="AutoShape 27" id="27"/>
          <p:cNvSpPr/>
          <p:nvPr/>
        </p:nvSpPr>
        <p:spPr>
          <a:xfrm rot="8919546">
            <a:off x="4268598" y="2164708"/>
            <a:ext cx="103998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2089508"/>
            <a:ext cx="738951" cy="738951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7828428" y="3223867"/>
            <a:ext cx="2001806" cy="797083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22943" y="521030"/>
            <a:ext cx="1733827" cy="164063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2089508"/>
            <a:ext cx="738951" cy="738951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7828428" y="3223867"/>
            <a:ext cx="2001806" cy="797083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117119" y="1185018"/>
            <a:ext cx="2015861" cy="733040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8755319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v1.0.1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2089508"/>
            <a:ext cx="738951" cy="738951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7828428" y="3223867"/>
            <a:ext cx="2001806" cy="797083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117119" y="1185018"/>
            <a:ext cx="2015861" cy="733040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8755319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38" id="38"/>
          <p:cNvSpPr/>
          <p:nvPr/>
        </p:nvSpPr>
        <p:spPr>
          <a:xfrm rot="8919546">
            <a:off x="8765843" y="2144370"/>
            <a:ext cx="103998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2089508"/>
            <a:ext cx="738951" cy="738951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7828428" y="3223867"/>
            <a:ext cx="2001806" cy="797083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117119" y="1185018"/>
            <a:ext cx="2015861" cy="733040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8755319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v1.0.1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224" y="7267323"/>
            <a:ext cx="738951" cy="7389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2372" y="7267323"/>
            <a:ext cx="738951" cy="73895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7267323"/>
            <a:ext cx="738951" cy="73895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158291" y="6095374"/>
            <a:ext cx="4186180" cy="0"/>
          </a:xfrm>
          <a:prstGeom prst="line">
            <a:avLst/>
          </a:prstGeom>
          <a:ln cap="flat" w="276225">
            <a:solidFill>
              <a:srgbClr val="B4B1B1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6743762"/>
            <a:ext cx="1212443" cy="48277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5864011"/>
            <a:ext cx="738951" cy="73895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4460700"/>
            <a:ext cx="738951" cy="73895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3738249" y="5378551"/>
            <a:ext cx="1212443" cy="48277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3485894" y="3274461"/>
            <a:ext cx="2001806" cy="797083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05520" y="2089508"/>
            <a:ext cx="738951" cy="73895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78668" y="7267323"/>
            <a:ext cx="738951" cy="73895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815" y="7267323"/>
            <a:ext cx="738951" cy="738951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5398974" y="5199651"/>
            <a:ext cx="2304140" cy="946779"/>
            <a:chOff x="0" y="0"/>
            <a:chExt cx="840556" cy="345387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840557" cy="345388"/>
            </a:xfrm>
            <a:custGeom>
              <a:avLst/>
              <a:gdLst/>
              <a:ahLst/>
              <a:cxnLst/>
              <a:rect r="r" b="b" t="t" l="l"/>
              <a:pathLst>
                <a:path h="345388" w="840557">
                  <a:moveTo>
                    <a:pt x="716096" y="59690"/>
                  </a:moveTo>
                  <a:cubicBezTo>
                    <a:pt x="751656" y="59690"/>
                    <a:pt x="780866" y="88900"/>
                    <a:pt x="780866" y="124460"/>
                  </a:cubicBezTo>
                  <a:lnTo>
                    <a:pt x="780866" y="220928"/>
                  </a:lnTo>
                  <a:cubicBezTo>
                    <a:pt x="780866" y="256488"/>
                    <a:pt x="751656" y="285698"/>
                    <a:pt x="716096" y="285698"/>
                  </a:cubicBezTo>
                  <a:lnTo>
                    <a:pt x="124460" y="285698"/>
                  </a:lnTo>
                  <a:cubicBezTo>
                    <a:pt x="88900" y="285698"/>
                    <a:pt x="59690" y="256488"/>
                    <a:pt x="59690" y="2209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6096" y="59690"/>
                  </a:lnTo>
                  <a:moveTo>
                    <a:pt x="7160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0928"/>
                  </a:lnTo>
                  <a:cubicBezTo>
                    <a:pt x="0" y="289508"/>
                    <a:pt x="55880" y="345388"/>
                    <a:pt x="124460" y="345388"/>
                  </a:cubicBezTo>
                  <a:lnTo>
                    <a:pt x="716097" y="345388"/>
                  </a:lnTo>
                  <a:cubicBezTo>
                    <a:pt x="784677" y="345388"/>
                    <a:pt x="840557" y="289508"/>
                    <a:pt x="840557" y="220928"/>
                  </a:cubicBezTo>
                  <a:lnTo>
                    <a:pt x="840557" y="124460"/>
                  </a:lnTo>
                  <a:cubicBezTo>
                    <a:pt x="840556" y="55880"/>
                    <a:pt x="784677" y="0"/>
                    <a:pt x="716096" y="0"/>
                  </a:cubicBezTo>
                  <a:close/>
                </a:path>
              </a:pathLst>
            </a:custGeom>
            <a:solidFill>
              <a:srgbClr val="C43A3A"/>
            </a:solidFill>
          </p:spPr>
        </p:sp>
      </p:grpSp>
      <p:sp>
        <p:nvSpPr>
          <p:cNvPr name="AutoShape 22" id="22"/>
          <p:cNvSpPr/>
          <p:nvPr/>
        </p:nvSpPr>
        <p:spPr>
          <a:xfrm rot="0">
            <a:off x="2132372" y="5649228"/>
            <a:ext cx="3266602" cy="0"/>
          </a:xfrm>
          <a:prstGeom prst="line">
            <a:avLst/>
          </a:prstGeom>
          <a:ln cap="flat" w="47625">
            <a:solidFill>
              <a:srgbClr val="C43A3A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51044" y="7267323"/>
            <a:ext cx="738951" cy="73895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861444">
            <a:off x="7388858" y="6204965"/>
            <a:ext cx="1596908" cy="63586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7267323"/>
            <a:ext cx="738951" cy="738951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4460700"/>
            <a:ext cx="738951" cy="73895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8785664">
            <a:off x="7583804" y="5402994"/>
            <a:ext cx="1066631" cy="424713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024191" y="2089508"/>
            <a:ext cx="738951" cy="738951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292064">
            <a:off x="7828428" y="3223867"/>
            <a:ext cx="2001806" cy="797083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801758" y="1185018"/>
            <a:ext cx="2015861" cy="73304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117119" y="1185018"/>
            <a:ext cx="2015861" cy="73304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87993" y="701574"/>
            <a:ext cx="2775868" cy="2775868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471450" y="1545537"/>
            <a:ext cx="281654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71450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99176" y="5322759"/>
            <a:ext cx="13037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v1.0.1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39957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755319" y="1294405"/>
            <a:ext cx="1126433" cy="45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2643" spc="222">
                <a:solidFill>
                  <a:srgbClr val="545555"/>
                </a:solidFill>
                <a:latin typeface="Open Sans Bold"/>
              </a:rPr>
              <a:t>v1.0.1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44722" y="5282079"/>
            <a:ext cx="1777079" cy="2057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6911238" y="5985071"/>
            <a:ext cx="2294219" cy="91351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58291" y="2320871"/>
            <a:ext cx="12098479" cy="0"/>
          </a:xfrm>
          <a:prstGeom prst="line">
            <a:avLst/>
          </a:prstGeom>
          <a:ln cap="flat" w="276225">
            <a:solidFill>
              <a:srgbClr val="C43A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58291" y="7498686"/>
            <a:ext cx="12098479" cy="0"/>
          </a:xfrm>
          <a:prstGeom prst="line">
            <a:avLst/>
          </a:prstGeom>
          <a:ln cap="flat" w="276225">
            <a:solidFill>
              <a:srgbClr val="00803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58291" y="4692063"/>
            <a:ext cx="12098479" cy="0"/>
          </a:xfrm>
          <a:prstGeom prst="line">
            <a:avLst/>
          </a:prstGeom>
          <a:ln cap="flat" w="2762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90402" y="3197120"/>
            <a:ext cx="1466368" cy="146636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71450" y="6726070"/>
            <a:ext cx="3019663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450" y="3919447"/>
            <a:ext cx="166092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release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6525903">
            <a:off x="6911238" y="5985071"/>
            <a:ext cx="2294219" cy="91351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71450" y="1545537"/>
            <a:ext cx="298251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master/main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2A979E8-4C58-4C92-8A03-89646652643C}"/>
</file>

<file path=customXml/itemProps2.xml><?xml version="1.0" encoding="utf-8"?>
<ds:datastoreItem xmlns:ds="http://schemas.openxmlformats.org/officeDocument/2006/customXml" ds:itemID="{E07ACD46-06DB-4D7B-BAB7-65464B75743A}"/>
</file>

<file path=customXml/itemProps3.xml><?xml version="1.0" encoding="utf-8"?>
<ds:datastoreItem xmlns:ds="http://schemas.openxmlformats.org/officeDocument/2006/customXml" ds:itemID="{3A9990C6-E144-4334-889B-3D82ED99B45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Copy of Config Server</dc:title>
  <cp:revision>1</cp:revision>
  <dcterms:created xsi:type="dcterms:W3CDTF">2006-08-16T00:00:00Z</dcterms:created>
  <dcterms:modified xsi:type="dcterms:W3CDTF">2011-08-01T06:04:30Z</dcterms:modified>
  <dc:identifier>DAFJMlUuSeE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