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itchFamily="2" charset="0"/>
      <p:regular r:id="rId20"/>
      <p:bold r:id="rId21"/>
      <p:italic r:id="rId22"/>
      <p:boldItalic r:id="rId23"/>
    </p:embeddedFont>
    <p:embeddedFont>
      <p:font typeface="Open Sans Bo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8F603-6523-87D7-94AF-996FDA45CAAA}" v="1" dt="2022-09-30T15:14:34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Joseph" userId="S::clarajoseph@packt.com::a79b7e9f-6894-497f-b642-391f89e7c35c" providerId="AD" clId="Web-{2408F603-6523-87D7-94AF-996FDA45CAAA}"/>
    <pc:docChg chg="modSld">
      <pc:chgData name="Clara Joseph" userId="S::clarajoseph@packt.com::a79b7e9f-6894-497f-b642-391f89e7c35c" providerId="AD" clId="Web-{2408F603-6523-87D7-94AF-996FDA45CAAA}" dt="2022-09-30T15:14:34.138" v="0" actId="1076"/>
      <pc:docMkLst>
        <pc:docMk/>
      </pc:docMkLst>
      <pc:sldChg chg="modSp">
        <pc:chgData name="Clara Joseph" userId="S::clarajoseph@packt.com::a79b7e9f-6894-497f-b642-391f89e7c35c" providerId="AD" clId="Web-{2408F603-6523-87D7-94AF-996FDA45CAAA}" dt="2022-09-30T15:14:34.138" v="0" actId="1076"/>
        <pc:sldMkLst>
          <pc:docMk/>
          <pc:sldMk cId="0" sldId="256"/>
        </pc:sldMkLst>
        <pc:picChg chg="mod">
          <ac:chgData name="Clara Joseph" userId="S::clarajoseph@packt.com::a79b7e9f-6894-497f-b642-391f89e7c35c" providerId="AD" clId="Web-{2408F603-6523-87D7-94AF-996FDA45CAAA}" dt="2022-09-30T15:14:34.138" v="0" actId="1076"/>
          <ac:picMkLst>
            <pc:docMk/>
            <pc:sldMk cId="0" sldId="256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1438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520791" y="1436370"/>
            <a:ext cx="3246418" cy="324641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755731" y="5019675"/>
            <a:ext cx="2776538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323131"/>
                </a:solidFill>
                <a:latin typeface="Open Sans Bold"/>
              </a:rPr>
              <a:t>Forking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300924"/>
            <a:ext cx="9998213" cy="7637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50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Allows anyone to contribute to the project, without write access.</a:t>
            </a:r>
          </a:p>
          <a:p>
            <a:pPr>
              <a:lnSpc>
                <a:spcPts val="5502"/>
              </a:lnSpc>
            </a:pPr>
            <a:endParaRPr lang="en-US" sz="4200">
              <a:solidFill>
                <a:srgbClr val="000000"/>
              </a:solidFill>
              <a:latin typeface="Open Sans"/>
            </a:endParaRPr>
          </a:p>
          <a:p>
            <a:pPr marL="906780" lvl="1" indent="-453390">
              <a:lnSpc>
                <a:spcPts val="550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Freely experiment with changes without affecting the original project.</a:t>
            </a:r>
          </a:p>
          <a:p>
            <a:pPr>
              <a:lnSpc>
                <a:spcPts val="5502"/>
              </a:lnSpc>
            </a:pPr>
            <a:endParaRPr lang="en-US" sz="4200">
              <a:solidFill>
                <a:srgbClr val="000000"/>
              </a:solidFill>
              <a:latin typeface="Open Sans"/>
            </a:endParaRPr>
          </a:p>
          <a:p>
            <a:pPr marL="906780" lvl="1" indent="-453390">
              <a:lnSpc>
                <a:spcPts val="550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Use someone else's project as a starting point for your own idea.</a:t>
            </a:r>
          </a:p>
          <a:p>
            <a:pPr>
              <a:lnSpc>
                <a:spcPts val="5502"/>
              </a:lnSpc>
            </a:pPr>
            <a:endParaRPr lang="en-US" sz="4200">
              <a:solidFill>
                <a:srgbClr val="000000"/>
              </a:solidFill>
              <a:latin typeface="Open Sans"/>
            </a:endParaRPr>
          </a:p>
          <a:p>
            <a:pPr marL="906780" lvl="1" indent="-453390">
              <a:lnSpc>
                <a:spcPts val="550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No need to wait for write access.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855270" y="3086100"/>
            <a:ext cx="406991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555" r="555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44002" y="1625723"/>
            <a:ext cx="2525566" cy="252556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63453" y="895668"/>
            <a:ext cx="1886664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openapp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44002" y="1625723"/>
            <a:ext cx="2525566" cy="2525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1625723"/>
            <a:ext cx="2525566" cy="25255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7182539" y="2483955"/>
            <a:ext cx="3922922" cy="80910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63453" y="895668"/>
            <a:ext cx="1886664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openapp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03138" y="895668"/>
            <a:ext cx="2556153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myopenapp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44002" y="1625723"/>
            <a:ext cx="2525566" cy="2525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1625723"/>
            <a:ext cx="2525566" cy="252556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763453" y="895668"/>
            <a:ext cx="1886664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openapp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03138" y="895668"/>
            <a:ext cx="2556153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myopenapp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7182539" y="2483955"/>
            <a:ext cx="3922922" cy="80910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908049" y="895668"/>
            <a:ext cx="1254562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origin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44002" y="1625723"/>
            <a:ext cx="2525566" cy="2525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1625723"/>
            <a:ext cx="2525566" cy="252556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763453" y="895668"/>
            <a:ext cx="1886664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openapp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03138" y="895668"/>
            <a:ext cx="2556153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myopenapp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7182539" y="2483955"/>
            <a:ext cx="3922922" cy="80910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908049" y="895668"/>
            <a:ext cx="1254562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origin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11476" y="895668"/>
            <a:ext cx="2094905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upstream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44002" y="1625723"/>
            <a:ext cx="2525566" cy="2525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1625723"/>
            <a:ext cx="2525566" cy="25255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7182539" y="2483955"/>
            <a:ext cx="3922922" cy="80910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6732734"/>
            <a:ext cx="2525566" cy="252556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763453" y="895668"/>
            <a:ext cx="1886664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openapp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03138" y="895668"/>
            <a:ext cx="2556153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myopenapp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08049" y="895668"/>
            <a:ext cx="1254562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origin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1476" y="895668"/>
            <a:ext cx="2094905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upstream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5400000">
            <a:off x="11570235" y="4582050"/>
            <a:ext cx="2021960" cy="1731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44002" y="1625723"/>
            <a:ext cx="2525566" cy="2525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1625723"/>
            <a:ext cx="2525566" cy="25255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7182539" y="2483955"/>
            <a:ext cx="3922922" cy="80910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6732734"/>
            <a:ext cx="2525566" cy="252556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2192512" flipV="1">
            <a:off x="5611089" y="6180283"/>
            <a:ext cx="5050679" cy="113316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763453" y="895668"/>
            <a:ext cx="1886664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openapp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03138" y="895668"/>
            <a:ext cx="2556153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myopenapp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08049" y="895668"/>
            <a:ext cx="1254562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origin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1476" y="895668"/>
            <a:ext cx="2094905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upstream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5400000">
            <a:off x="11570235" y="4582050"/>
            <a:ext cx="2021960" cy="1731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44002" y="1625723"/>
            <a:ext cx="2525566" cy="2525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1625723"/>
            <a:ext cx="2525566" cy="25255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7182539" y="2483955"/>
            <a:ext cx="3922922" cy="80910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6732734"/>
            <a:ext cx="2525566" cy="252556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5400000">
            <a:off x="11570235" y="4582050"/>
            <a:ext cx="2021960" cy="173130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2192512" flipV="1">
            <a:off x="5611089" y="6180283"/>
            <a:ext cx="5050679" cy="113316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3453" y="895668"/>
            <a:ext cx="1886664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openapp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303138" y="895668"/>
            <a:ext cx="2556153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myopenapp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08049" y="895668"/>
            <a:ext cx="1254562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origin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11476" y="895668"/>
            <a:ext cx="2094905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upstream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5400000" flipV="1">
            <a:off x="12235949" y="5004944"/>
            <a:ext cx="5050679" cy="1133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44002" y="1625723"/>
            <a:ext cx="2525566" cy="2525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1625723"/>
            <a:ext cx="2525566" cy="25255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7182539" y="2483955"/>
            <a:ext cx="3922922" cy="80910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318432" y="6732734"/>
            <a:ext cx="2525566" cy="252556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5400000">
            <a:off x="11570235" y="4582050"/>
            <a:ext cx="2021960" cy="173130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2192512" flipV="1">
            <a:off x="5611089" y="6180283"/>
            <a:ext cx="5050679" cy="113316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5400000" flipV="1">
            <a:off x="12235949" y="5004944"/>
            <a:ext cx="5050679" cy="113316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763453" y="895668"/>
            <a:ext cx="1886664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openapp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03138" y="895668"/>
            <a:ext cx="2556153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323131"/>
                </a:solidFill>
                <a:latin typeface="Open Sans Bold"/>
              </a:rPr>
              <a:t>myopenapp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08049" y="895668"/>
            <a:ext cx="1254562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origin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11476" y="895668"/>
            <a:ext cx="2094905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5757"/>
                </a:solidFill>
                <a:latin typeface="Open Sans Bold"/>
              </a:rPr>
              <a:t>upstream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10800000" flipV="1">
            <a:off x="7182539" y="1476057"/>
            <a:ext cx="3786017" cy="8494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E25DFC-56F1-4E9C-A053-D0AA64091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4be8c-5aca-45ec-8e17-deab1f90d7c8"/>
    <ds:schemaRef ds:uri="92b31412-8c8f-44f1-a883-141cef3f3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138CF0-A591-4906-8700-C80E4E8379AB}">
  <ds:schemaRefs>
    <ds:schemaRef ds:uri="http://schemas.microsoft.com/office/2006/metadata/properties"/>
    <ds:schemaRef ds:uri="http://schemas.microsoft.com/office/infopath/2007/PartnerControls"/>
    <ds:schemaRef ds:uri="92b31412-8c8f-44f1-a883-141cef3f34cc"/>
    <ds:schemaRef ds:uri="92e4be8c-5aca-45ec-8e17-deab1f90d7c8"/>
  </ds:schemaRefs>
</ds:datastoreItem>
</file>

<file path=customXml/itemProps3.xml><?xml version="1.0" encoding="utf-8"?>
<ds:datastoreItem xmlns:ds="http://schemas.openxmlformats.org/officeDocument/2006/customXml" ds:itemID="{97C43679-E02B-4231-BC1B-70281555F4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Config Server</dc:title>
  <cp:revision>2</cp:revision>
  <dcterms:created xsi:type="dcterms:W3CDTF">2006-08-16T00:00:00Z</dcterms:created>
  <dcterms:modified xsi:type="dcterms:W3CDTF">2022-09-30T15:14:36Z</dcterms:modified>
  <dc:identifier>DAFHgViVrz0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MediaServiceImageTags">
    <vt:lpwstr/>
  </property>
</Properties>
</file>