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16" Type="http://schemas.openxmlformats.org/officeDocument/2006/relationships/font" Target="fonts/font16.fntdata"/><Relationship Id="rId11" Type="http://schemas.openxmlformats.org/officeDocument/2006/relationships/font" Target="fonts/font11.fntdata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66" Type="http://schemas.openxmlformats.org/officeDocument/2006/relationships/slide" Target="slides/slide49.xml"/><Relationship Id="rId74" Type="http://schemas.openxmlformats.org/officeDocument/2006/relationships/slide" Target="slides/slide57.xml"/><Relationship Id="rId79" Type="http://schemas.openxmlformats.org/officeDocument/2006/relationships/customXml" Target="../customXml/item2.xml"/><Relationship Id="rId5" Type="http://schemas.openxmlformats.org/officeDocument/2006/relationships/tableStyles" Target="tableStyles.xml"/><Relationship Id="rId61" Type="http://schemas.openxmlformats.org/officeDocument/2006/relationships/slide" Target="slides/slide44.xml"/><Relationship Id="rId19" Type="http://schemas.openxmlformats.org/officeDocument/2006/relationships/slide" Target="slides/slide2.xml"/><Relationship Id="rId14" Type="http://schemas.openxmlformats.org/officeDocument/2006/relationships/font" Target="fonts/font14.fntdata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77" Type="http://schemas.openxmlformats.org/officeDocument/2006/relationships/slide" Target="slides/slide60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8" Type="http://schemas.openxmlformats.org/officeDocument/2006/relationships/font" Target="fonts/font8.fntdata"/><Relationship Id="rId80" Type="http://schemas.openxmlformats.org/officeDocument/2006/relationships/customXml" Target="../customXml/item3.xml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font" Target="fonts/font17.fntdata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6.fntdata"/><Relationship Id="rId15" Type="http://schemas.openxmlformats.org/officeDocument/2006/relationships/font" Target="fonts/font15.fntdata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font" Target="fonts/font10.fntdata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customXml" Target="../customXml/item1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13" Type="http://schemas.openxmlformats.org/officeDocument/2006/relationships/font" Target="fonts/font13.fntdata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7" Type="http://schemas.openxmlformats.org/officeDocument/2006/relationships/font" Target="fonts/font7.fntdata"/><Relationship Id="rId71" Type="http://schemas.openxmlformats.org/officeDocument/2006/relationships/slide" Target="slides/slide54.xml"/><Relationship Id="rId2" Type="http://schemas.openxmlformats.org/officeDocument/2006/relationships/presProps" Target="presProps.xml"/><Relationship Id="rId29" Type="http://schemas.openxmlformats.org/officeDocument/2006/relationships/slide" Target="slides/slide12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94606" y="1225111"/>
            <a:ext cx="3098788" cy="357724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439257" y="5019675"/>
            <a:ext cx="5409486" cy="10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23131"/>
                </a:solidFill>
                <a:latin typeface="Open Sans Bold"/>
              </a:rPr>
              <a:t>Git Branches!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0303"/>
            <a:ext cx="1159795" cy="0"/>
          </a:xfrm>
          <a:prstGeom prst="line">
            <a:avLst/>
          </a:prstGeom>
          <a:ln cap="flat" w="4762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39494"/>
            <a:ext cx="1051130" cy="0"/>
          </a:xfrm>
          <a:prstGeom prst="line">
            <a:avLst/>
          </a:prstGeom>
          <a:ln cap="flat" w="47625">
            <a:solidFill>
              <a:srgbClr val="F03C2E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grpSp>
        <p:nvGrpSpPr>
          <p:cNvPr name="Group 22" id="22"/>
          <p:cNvGrpSpPr/>
          <p:nvPr/>
        </p:nvGrpSpPr>
        <p:grpSpPr>
          <a:xfrm rot="-1286464">
            <a:off x="7629592" y="3383457"/>
            <a:ext cx="1000488" cy="2244309"/>
            <a:chOff x="0" y="0"/>
            <a:chExt cx="2003309" cy="4493851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2003309" cy="4493851"/>
            </a:xfrm>
            <a:custGeom>
              <a:avLst/>
              <a:gdLst/>
              <a:ahLst/>
              <a:cxnLst/>
              <a:rect r="r" b="b" t="t" l="l"/>
              <a:pathLst>
                <a:path h="4493851" w="2003309">
                  <a:moveTo>
                    <a:pt x="0" y="0"/>
                  </a:moveTo>
                  <a:lnTo>
                    <a:pt x="0" y="4493851"/>
                  </a:lnTo>
                  <a:lnTo>
                    <a:pt x="2003309" y="4493851"/>
                  </a:lnTo>
                  <a:lnTo>
                    <a:pt x="2003309" y="0"/>
                  </a:lnTo>
                  <a:lnTo>
                    <a:pt x="0" y="0"/>
                  </a:lnTo>
                  <a:close/>
                  <a:moveTo>
                    <a:pt x="1942349" y="4432891"/>
                  </a:moveTo>
                  <a:lnTo>
                    <a:pt x="59690" y="4432891"/>
                  </a:lnTo>
                  <a:lnTo>
                    <a:pt x="59690" y="59690"/>
                  </a:lnTo>
                  <a:lnTo>
                    <a:pt x="1942349" y="59690"/>
                  </a:lnTo>
                  <a:lnTo>
                    <a:pt x="1942349" y="4432891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grpSp>
        <p:nvGrpSpPr>
          <p:cNvPr name="Group 22" id="22"/>
          <p:cNvGrpSpPr/>
          <p:nvPr/>
        </p:nvGrpSpPr>
        <p:grpSpPr>
          <a:xfrm rot="2599793">
            <a:off x="6487867" y="-462514"/>
            <a:ext cx="2418135" cy="7282067"/>
            <a:chOff x="0" y="0"/>
            <a:chExt cx="4841910" cy="14581116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4841909" cy="14581116"/>
            </a:xfrm>
            <a:custGeom>
              <a:avLst/>
              <a:gdLst/>
              <a:ahLst/>
              <a:cxnLst/>
              <a:rect r="r" b="b" t="t" l="l"/>
              <a:pathLst>
                <a:path h="14581116" w="4841909">
                  <a:moveTo>
                    <a:pt x="0" y="0"/>
                  </a:moveTo>
                  <a:lnTo>
                    <a:pt x="0" y="14581116"/>
                  </a:lnTo>
                  <a:lnTo>
                    <a:pt x="4841909" y="14581116"/>
                  </a:lnTo>
                  <a:lnTo>
                    <a:pt x="4841909" y="0"/>
                  </a:lnTo>
                  <a:lnTo>
                    <a:pt x="0" y="0"/>
                  </a:lnTo>
                  <a:close/>
                  <a:moveTo>
                    <a:pt x="4780950" y="14520156"/>
                  </a:moveTo>
                  <a:lnTo>
                    <a:pt x="59690" y="14520156"/>
                  </a:lnTo>
                  <a:lnTo>
                    <a:pt x="59690" y="59690"/>
                  </a:lnTo>
                  <a:lnTo>
                    <a:pt x="4780950" y="59690"/>
                  </a:lnTo>
                  <a:lnTo>
                    <a:pt x="4780950" y="14520156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64558" y="1864058"/>
            <a:ext cx="6558884" cy="65588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22" id="2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22" id="2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22" id="2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22" id="2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21" id="21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22" id="2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32" id="32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8" id="18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19" id="19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sp>
        <p:nvSpPr>
          <p:cNvPr name="AutoShape 26" id="26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8" id="18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19" id="19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sp>
        <p:nvSpPr>
          <p:cNvPr name="AutoShape 26" id="26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4" id="34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36" id="36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TextBox 18" id="18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sp>
        <p:nvSpPr>
          <p:cNvPr name="AutoShape 19" id="19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sp>
        <p:nvSpPr>
          <p:cNvPr name="AutoShape 26" id="26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4" id="34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36" id="36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5400000">
            <a:off x="6792629" y="2184279"/>
            <a:ext cx="1317021" cy="6147827"/>
            <a:chOff x="0" y="0"/>
            <a:chExt cx="2637114" cy="12309991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2637113" cy="12309990"/>
            </a:xfrm>
            <a:custGeom>
              <a:avLst/>
              <a:gdLst/>
              <a:ahLst/>
              <a:cxnLst/>
              <a:rect r="r" b="b" t="t" l="l"/>
              <a:pathLst>
                <a:path h="12309990" w="2637113">
                  <a:moveTo>
                    <a:pt x="0" y="0"/>
                  </a:moveTo>
                  <a:lnTo>
                    <a:pt x="0" y="12309990"/>
                  </a:lnTo>
                  <a:lnTo>
                    <a:pt x="2637113" y="12309990"/>
                  </a:lnTo>
                  <a:lnTo>
                    <a:pt x="2637113" y="0"/>
                  </a:lnTo>
                  <a:lnTo>
                    <a:pt x="0" y="0"/>
                  </a:lnTo>
                  <a:close/>
                  <a:moveTo>
                    <a:pt x="2576153" y="12249031"/>
                  </a:moveTo>
                  <a:lnTo>
                    <a:pt x="59690" y="12249031"/>
                  </a:lnTo>
                  <a:lnTo>
                    <a:pt x="59690" y="59690"/>
                  </a:lnTo>
                  <a:lnTo>
                    <a:pt x="2576154" y="59690"/>
                  </a:lnTo>
                  <a:lnTo>
                    <a:pt x="2576154" y="12249031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7735712">
            <a:off x="11146912" y="3790445"/>
            <a:ext cx="1317021" cy="6147827"/>
            <a:chOff x="0" y="0"/>
            <a:chExt cx="2637114" cy="12309991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2637113" cy="12309990"/>
            </a:xfrm>
            <a:custGeom>
              <a:avLst/>
              <a:gdLst/>
              <a:ahLst/>
              <a:cxnLst/>
              <a:rect r="r" b="b" t="t" l="l"/>
              <a:pathLst>
                <a:path h="12309990" w="2637113">
                  <a:moveTo>
                    <a:pt x="0" y="0"/>
                  </a:moveTo>
                  <a:lnTo>
                    <a:pt x="0" y="12309990"/>
                  </a:lnTo>
                  <a:lnTo>
                    <a:pt x="2637113" y="12309990"/>
                  </a:lnTo>
                  <a:lnTo>
                    <a:pt x="2637113" y="0"/>
                  </a:lnTo>
                  <a:lnTo>
                    <a:pt x="0" y="0"/>
                  </a:lnTo>
                  <a:close/>
                  <a:moveTo>
                    <a:pt x="2576153" y="12249031"/>
                  </a:moveTo>
                  <a:lnTo>
                    <a:pt x="59690" y="12249031"/>
                  </a:lnTo>
                  <a:lnTo>
                    <a:pt x="59690" y="59690"/>
                  </a:lnTo>
                  <a:lnTo>
                    <a:pt x="2576154" y="59690"/>
                  </a:lnTo>
                  <a:lnTo>
                    <a:pt x="2576154" y="12249031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8" id="18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22" id="22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sp>
        <p:nvSpPr>
          <p:cNvPr name="AutoShape 24" id="2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27" id="27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33" id="33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sp>
        <p:nvSpPr>
          <p:cNvPr name="AutoShape 36" id="36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1009105" y="2491005"/>
            <a:ext cx="1153513" cy="1993111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73558">
            <a:off x="13699862" y="6180469"/>
            <a:ext cx="1153513" cy="199311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05216" y="957499"/>
            <a:ext cx="411480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72750" y="5019675"/>
            <a:ext cx="13342501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How Branches Solved our problems?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64558" y="1864058"/>
            <a:ext cx="6558884" cy="655888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32400" y="2337284"/>
            <a:ext cx="5023200" cy="502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8" id="18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22" id="22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sp>
        <p:nvSpPr>
          <p:cNvPr name="AutoShape 24" id="2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27" id="27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33" id="33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sp>
        <p:nvSpPr>
          <p:cNvPr name="AutoShape 36" id="36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8" id="18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22" id="22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sp>
        <p:nvSpPr>
          <p:cNvPr name="AutoShape 24" id="24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27" id="27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33" id="33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sp>
        <p:nvSpPr>
          <p:cNvPr name="AutoShape 36" id="36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73558">
            <a:off x="13699862" y="6180469"/>
            <a:ext cx="1153513" cy="19931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2400031">
            <a:off x="10036980" y="6727042"/>
            <a:ext cx="4251276" cy="1543050"/>
            <a:chOff x="0" y="0"/>
            <a:chExt cx="1119678" cy="406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5" id="15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8369495">
            <a:off x="11229854" y="6750454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0924720" y="6017077"/>
            <a:ext cx="491026" cy="491026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2095979" y="7020309"/>
            <a:ext cx="491026" cy="491026"/>
          </a:xfrm>
          <a:prstGeom prst="rect">
            <a:avLst/>
          </a:prstGeom>
        </p:spPr>
      </p:pic>
      <p:sp>
        <p:nvSpPr>
          <p:cNvPr name="AutoShape 24" id="24"/>
          <p:cNvSpPr/>
          <p:nvPr/>
        </p:nvSpPr>
        <p:spPr>
          <a:xfrm rot="-8363865">
            <a:off x="12404615" y="774972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0031">
            <a:off x="13270115" y="8020329"/>
            <a:ext cx="491026" cy="49102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2400031">
            <a:off x="10984791" y="7518118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feature-2</a:t>
            </a:r>
          </a:p>
        </p:txBody>
      </p:sp>
      <p:sp>
        <p:nvSpPr>
          <p:cNvPr name="AutoShape 27" id="27"/>
          <p:cNvSpPr/>
          <p:nvPr/>
        </p:nvSpPr>
        <p:spPr>
          <a:xfrm rot="-8434008">
            <a:off x="9945156" y="5726466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73558">
            <a:off x="13699862" y="6180469"/>
            <a:ext cx="1153513" cy="19931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05216" y="957499"/>
            <a:ext cx="411480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261074" y="5019675"/>
            <a:ext cx="7765852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How Branches Work?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499122" y="3942928"/>
            <a:ext cx="13289756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A branch is a </a:t>
            </a:r>
            <a:r>
              <a:rPr lang="en-US" sz="5799">
                <a:solidFill>
                  <a:srgbClr val="F03C2E"/>
                </a:solidFill>
                <a:latin typeface="Open Sans Bold"/>
              </a:rPr>
              <a:t>reference to a commit</a:t>
            </a:r>
            <a:r>
              <a:rPr lang="en-US" sz="5799">
                <a:solidFill>
                  <a:srgbClr val="323131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10524" y="2172942"/>
            <a:ext cx="2633347" cy="1772383"/>
            <a:chOff x="0" y="0"/>
            <a:chExt cx="809871" cy="54508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8794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9" id="9"/>
          <p:cNvSpPr/>
          <p:nvPr/>
        </p:nvSpPr>
        <p:spPr>
          <a:xfrm rot="5399999">
            <a:off x="861173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10524" y="2172942"/>
            <a:ext cx="2633347" cy="1772383"/>
            <a:chOff x="0" y="0"/>
            <a:chExt cx="809871" cy="54508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8794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293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1h76aj7</a:t>
            </a:r>
          </a:p>
        </p:txBody>
      </p:sp>
      <p:sp>
        <p:nvSpPr>
          <p:cNvPr name="AutoShape 10" id="10"/>
          <p:cNvSpPr/>
          <p:nvPr/>
        </p:nvSpPr>
        <p:spPr>
          <a:xfrm rot="5399999">
            <a:off x="861173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10524" y="2172942"/>
            <a:ext cx="2633347" cy="1772383"/>
            <a:chOff x="0" y="0"/>
            <a:chExt cx="809871" cy="54508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8794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293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1h76aj7</a:t>
            </a:r>
          </a:p>
        </p:txBody>
      </p:sp>
      <p:sp>
        <p:nvSpPr>
          <p:cNvPr name="AutoShape 10" id="10"/>
          <p:cNvSpPr/>
          <p:nvPr/>
        </p:nvSpPr>
        <p:spPr>
          <a:xfrm rot="5399999">
            <a:off x="861173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29760" y="4179267"/>
            <a:ext cx="7315200" cy="215798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9240" y="4790774"/>
            <a:ext cx="631666" cy="6579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32692" y="4828874"/>
            <a:ext cx="631666" cy="65798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6801026" y="5534484"/>
            <a:ext cx="631666" cy="65798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5445745" y="5429709"/>
            <a:ext cx="631666" cy="65798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8064357" y="5534484"/>
            <a:ext cx="631666" cy="65798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976216">
            <a:off x="11188719" y="5149049"/>
            <a:ext cx="3086100" cy="953086"/>
            <a:chOff x="0" y="0"/>
            <a:chExt cx="812800" cy="251019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12800" cy="251019"/>
            </a:xfrm>
            <a:custGeom>
              <a:avLst/>
              <a:gdLst/>
              <a:ahLst/>
              <a:cxnLst/>
              <a:rect r="r" b="b" t="t" l="l"/>
              <a:pathLst>
                <a:path h="2510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19"/>
                  </a:lnTo>
                  <a:lnTo>
                    <a:pt x="0" y="251019"/>
                  </a:lnTo>
                  <a:close/>
                </a:path>
              </a:pathLst>
            </a:custGeom>
            <a:solidFill>
              <a:srgbClr val="F6F7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1566261">
            <a:off x="10467387" y="5350444"/>
            <a:ext cx="1709842" cy="368079"/>
            <a:chOff x="0" y="0"/>
            <a:chExt cx="450329" cy="96943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450329" cy="96943"/>
            </a:xfrm>
            <a:custGeom>
              <a:avLst/>
              <a:gdLst/>
              <a:ahLst/>
              <a:cxnLst/>
              <a:rect r="r" b="b" t="t" l="l"/>
              <a:pathLst>
                <a:path h="96943" w="450329">
                  <a:moveTo>
                    <a:pt x="0" y="0"/>
                  </a:moveTo>
                  <a:lnTo>
                    <a:pt x="450329" y="0"/>
                  </a:lnTo>
                  <a:lnTo>
                    <a:pt x="450329" y="96943"/>
                  </a:lnTo>
                  <a:lnTo>
                    <a:pt x="0" y="96943"/>
                  </a:lnTo>
                  <a:close/>
                </a:path>
              </a:pathLst>
            </a:custGeom>
            <a:solidFill>
              <a:srgbClr val="F6F7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743100" y="2161615"/>
            <a:ext cx="2633347" cy="1772383"/>
            <a:chOff x="0" y="0"/>
            <a:chExt cx="809871" cy="54508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11371" y="2369691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02870" y="2981132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7b3dg3y</a:t>
            </a:r>
          </a:p>
        </p:txBody>
      </p:sp>
      <p:sp>
        <p:nvSpPr>
          <p:cNvPr name="AutoShape 10" id="10"/>
          <p:cNvSpPr/>
          <p:nvPr/>
        </p:nvSpPr>
        <p:spPr>
          <a:xfrm rot="5399999">
            <a:off x="2393749" y="4585735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743100" y="2161615"/>
            <a:ext cx="2633347" cy="1772383"/>
            <a:chOff x="0" y="0"/>
            <a:chExt cx="809871" cy="54508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11371" y="2369691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02870" y="2981132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7b3dg3y</a:t>
            </a:r>
          </a:p>
        </p:txBody>
      </p:sp>
      <p:sp>
        <p:nvSpPr>
          <p:cNvPr name="AutoShape 10" id="10"/>
          <p:cNvSpPr/>
          <p:nvPr/>
        </p:nvSpPr>
        <p:spPr>
          <a:xfrm rot="5399999">
            <a:off x="2393749" y="4585735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285342" y="2172942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53612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5111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3935991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285342" y="2172942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53612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5111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3935991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3271054" y="7654349"/>
            <a:ext cx="2633347" cy="1772383"/>
            <a:chOff x="0" y="0"/>
            <a:chExt cx="809871" cy="545086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639325" y="7862425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285342" y="2172942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53612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5111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3935991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5376956">
            <a:off x="3651052" y="6697087"/>
            <a:ext cx="188599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3271054" y="7654349"/>
            <a:ext cx="2633347" cy="1772383"/>
            <a:chOff x="0" y="0"/>
            <a:chExt cx="809871" cy="545086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659398" y="8442814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39325" y="7862425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285342" y="2172942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53612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5111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3935991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5376956">
            <a:off x="3651052" y="6697087"/>
            <a:ext cx="188599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3271054" y="7654349"/>
            <a:ext cx="2633347" cy="1772383"/>
            <a:chOff x="0" y="0"/>
            <a:chExt cx="809871" cy="545086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659398" y="8442814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39325" y="7862425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285342" y="2172942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53612" y="2381017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5111" y="299245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3935991" y="4597062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5376956">
            <a:off x="3651052" y="6697087"/>
            <a:ext cx="188599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3271054" y="7654349"/>
            <a:ext cx="2633347" cy="1772383"/>
            <a:chOff x="0" y="0"/>
            <a:chExt cx="809871" cy="54508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659398" y="8442814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39325" y="7862425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5376956">
            <a:off x="3651052" y="6697087"/>
            <a:ext cx="188599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3271054" y="7654349"/>
            <a:ext cx="2633347" cy="1772383"/>
            <a:chOff x="0" y="0"/>
            <a:chExt cx="809871" cy="54508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659398" y="8442814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39325" y="7862425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5376956">
            <a:off x="3651052" y="6697087"/>
            <a:ext cx="188599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3271054" y="7654349"/>
            <a:ext cx="2633347" cy="1772383"/>
            <a:chOff x="0" y="0"/>
            <a:chExt cx="809871" cy="54508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659398" y="8442814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6cb8274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39325" y="7862425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7760973" y="7679202"/>
            <a:ext cx="2633347" cy="1772383"/>
            <a:chOff x="0" y="0"/>
            <a:chExt cx="809871" cy="545086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129244" y="7887277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98069" y="849871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fefe949</a:t>
            </a:r>
          </a:p>
        </p:txBody>
      </p:sp>
      <p:sp>
        <p:nvSpPr>
          <p:cNvPr name="AutoShape 24" id="24"/>
          <p:cNvSpPr/>
          <p:nvPr/>
        </p:nvSpPr>
        <p:spPr>
          <a:xfrm rot="-9949253">
            <a:off x="4837551" y="6268295"/>
            <a:ext cx="40563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6" id="26"/>
          <p:cNvSpPr/>
          <p:nvPr/>
        </p:nvSpPr>
        <p:spPr>
          <a:xfrm rot="-5355540">
            <a:off x="8785319" y="7368782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29760" y="4179267"/>
            <a:ext cx="7315200" cy="215798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9240" y="4790774"/>
            <a:ext cx="631666" cy="6579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32692" y="4828874"/>
            <a:ext cx="631666" cy="65798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6801026" y="5534484"/>
            <a:ext cx="631666" cy="65798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5445745" y="5429709"/>
            <a:ext cx="631666" cy="65798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8064357" y="5534484"/>
            <a:ext cx="631666" cy="657985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-8487431">
            <a:off x="4878289" y="4737515"/>
            <a:ext cx="251222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-976216">
            <a:off x="11188719" y="5149049"/>
            <a:ext cx="3086100" cy="953086"/>
            <a:chOff x="0" y="0"/>
            <a:chExt cx="812800" cy="25101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812800" cy="251019"/>
            </a:xfrm>
            <a:custGeom>
              <a:avLst/>
              <a:gdLst/>
              <a:ahLst/>
              <a:cxnLst/>
              <a:rect r="r" b="b" t="t" l="l"/>
              <a:pathLst>
                <a:path h="2510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19"/>
                  </a:lnTo>
                  <a:lnTo>
                    <a:pt x="0" y="251019"/>
                  </a:lnTo>
                  <a:close/>
                </a:path>
              </a:pathLst>
            </a:custGeom>
            <a:solidFill>
              <a:srgbClr val="F6F7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86009" y="3285135"/>
            <a:ext cx="3084408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323131"/>
                </a:solidFill>
                <a:latin typeface="Open Sans Bold"/>
              </a:rPr>
              <a:t>Main branch</a:t>
            </a:r>
          </a:p>
        </p:txBody>
      </p:sp>
      <p:grpSp>
        <p:nvGrpSpPr>
          <p:cNvPr name="Group 14" id="14"/>
          <p:cNvGrpSpPr/>
          <p:nvPr/>
        </p:nvGrpSpPr>
        <p:grpSpPr>
          <a:xfrm rot="1566261">
            <a:off x="10467387" y="5350444"/>
            <a:ext cx="1709842" cy="368079"/>
            <a:chOff x="0" y="0"/>
            <a:chExt cx="450329" cy="96943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450329" cy="96943"/>
            </a:xfrm>
            <a:custGeom>
              <a:avLst/>
              <a:gdLst/>
              <a:ahLst/>
              <a:cxnLst/>
              <a:rect r="r" b="b" t="t" l="l"/>
              <a:pathLst>
                <a:path h="96943" w="450329">
                  <a:moveTo>
                    <a:pt x="0" y="0"/>
                  </a:moveTo>
                  <a:lnTo>
                    <a:pt x="450329" y="0"/>
                  </a:lnTo>
                  <a:lnTo>
                    <a:pt x="450329" y="96943"/>
                  </a:lnTo>
                  <a:lnTo>
                    <a:pt x="0" y="96943"/>
                  </a:lnTo>
                  <a:close/>
                </a:path>
              </a:pathLst>
            </a:custGeom>
            <a:solidFill>
              <a:srgbClr val="F6F7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949253">
            <a:off x="4837551" y="6268295"/>
            <a:ext cx="40563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7760973" y="7679202"/>
            <a:ext cx="2633347" cy="1772383"/>
            <a:chOff x="0" y="0"/>
            <a:chExt cx="809871" cy="5450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8129244" y="7887277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98069" y="849871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fefe949</a:t>
            </a:r>
          </a:p>
        </p:txBody>
      </p:sp>
      <p:sp>
        <p:nvSpPr>
          <p:cNvPr name="AutoShape 30" id="30"/>
          <p:cNvSpPr/>
          <p:nvPr/>
        </p:nvSpPr>
        <p:spPr>
          <a:xfrm rot="-5355540">
            <a:off x="8785319" y="7368782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949253">
            <a:off x="4837551" y="6268295"/>
            <a:ext cx="40563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30" id="30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949253">
            <a:off x="4837551" y="6268295"/>
            <a:ext cx="40563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102442" y="5728621"/>
            <a:ext cx="83046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a.txt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39424" y="5728621"/>
            <a:ext cx="8407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b.txt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06108" y="5728621"/>
            <a:ext cx="798433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c.txt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23907" y="4662171"/>
            <a:ext cx="8407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d.txt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59361" y="5728621"/>
            <a:ext cx="82569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e.txt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00993" y="7048836"/>
            <a:ext cx="75330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f.txt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02718" y="6013343"/>
            <a:ext cx="81653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g.txt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07668" y="6013343"/>
            <a:ext cx="849392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h.txt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38" id="38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949253">
            <a:off x="4837551" y="6268295"/>
            <a:ext cx="40563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102442" y="5728621"/>
            <a:ext cx="83046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a.txt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39424" y="5728621"/>
            <a:ext cx="8407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b.txt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06108" y="5728621"/>
            <a:ext cx="798433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c.txt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23907" y="4662171"/>
            <a:ext cx="8407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d.txt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59361" y="5728621"/>
            <a:ext cx="82569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e.txt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00993" y="7048836"/>
            <a:ext cx="75330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f.txt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02718" y="6013343"/>
            <a:ext cx="81653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g.txt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07668" y="6013343"/>
            <a:ext cx="849392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h.txt</a:t>
            </a:r>
          </a:p>
        </p:txBody>
      </p:sp>
      <p:grpSp>
        <p:nvGrpSpPr>
          <p:cNvPr name="Group 33" id="33"/>
          <p:cNvGrpSpPr/>
          <p:nvPr/>
        </p:nvGrpSpPr>
        <p:grpSpPr>
          <a:xfrm rot="5400000">
            <a:off x="9604826" y="4562627"/>
            <a:ext cx="1666233" cy="4536699"/>
            <a:chOff x="0" y="0"/>
            <a:chExt cx="1605172" cy="4370447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1605172" cy="4370447"/>
            </a:xfrm>
            <a:custGeom>
              <a:avLst/>
              <a:gdLst/>
              <a:ahLst/>
              <a:cxnLst/>
              <a:rect r="r" b="b" t="t" l="l"/>
              <a:pathLst>
                <a:path h="4370447" w="1605172">
                  <a:moveTo>
                    <a:pt x="0" y="0"/>
                  </a:moveTo>
                  <a:lnTo>
                    <a:pt x="0" y="4370447"/>
                  </a:lnTo>
                  <a:lnTo>
                    <a:pt x="1605172" y="4370447"/>
                  </a:lnTo>
                  <a:lnTo>
                    <a:pt x="1605172" y="0"/>
                  </a:lnTo>
                  <a:lnTo>
                    <a:pt x="0" y="0"/>
                  </a:lnTo>
                  <a:close/>
                  <a:moveTo>
                    <a:pt x="1544212" y="4309487"/>
                  </a:moveTo>
                  <a:lnTo>
                    <a:pt x="59690" y="4309487"/>
                  </a:lnTo>
                  <a:lnTo>
                    <a:pt x="59690" y="59690"/>
                  </a:lnTo>
                  <a:lnTo>
                    <a:pt x="1544212" y="59690"/>
                  </a:lnTo>
                  <a:lnTo>
                    <a:pt x="1544212" y="4309487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2271742" y="3393206"/>
            <a:ext cx="1666233" cy="4536699"/>
            <a:chOff x="0" y="0"/>
            <a:chExt cx="1605172" cy="4370447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605172" cy="4370447"/>
            </a:xfrm>
            <a:custGeom>
              <a:avLst/>
              <a:gdLst/>
              <a:ahLst/>
              <a:cxnLst/>
              <a:rect r="r" b="b" t="t" l="l"/>
              <a:pathLst>
                <a:path h="4370447" w="1605172">
                  <a:moveTo>
                    <a:pt x="0" y="0"/>
                  </a:moveTo>
                  <a:lnTo>
                    <a:pt x="0" y="4370447"/>
                  </a:lnTo>
                  <a:lnTo>
                    <a:pt x="1605172" y="4370447"/>
                  </a:lnTo>
                  <a:lnTo>
                    <a:pt x="1605172" y="0"/>
                  </a:lnTo>
                  <a:lnTo>
                    <a:pt x="0" y="0"/>
                  </a:lnTo>
                  <a:close/>
                  <a:moveTo>
                    <a:pt x="1544212" y="4309487"/>
                  </a:moveTo>
                  <a:lnTo>
                    <a:pt x="59690" y="4309487"/>
                  </a:lnTo>
                  <a:lnTo>
                    <a:pt x="59690" y="59690"/>
                  </a:lnTo>
                  <a:lnTo>
                    <a:pt x="1544212" y="59690"/>
                  </a:lnTo>
                  <a:lnTo>
                    <a:pt x="1544212" y="4309487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38" id="38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42" id="42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949253">
            <a:off x="4837551" y="6268295"/>
            <a:ext cx="40563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102442" y="5728621"/>
            <a:ext cx="83046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a.txt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39424" y="5728621"/>
            <a:ext cx="8407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b.txt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06108" y="5728621"/>
            <a:ext cx="798433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c.txt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23907" y="4662171"/>
            <a:ext cx="8407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d.txt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59361" y="5728621"/>
            <a:ext cx="82569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e.txt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00993" y="7048836"/>
            <a:ext cx="75330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f.txt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02718" y="6013343"/>
            <a:ext cx="81653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g.txt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07668" y="6013343"/>
            <a:ext cx="849392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B4949"/>
                </a:solidFill>
                <a:latin typeface="Open Sans Bold"/>
              </a:rPr>
              <a:t>h.txt</a:t>
            </a:r>
          </a:p>
        </p:txBody>
      </p:sp>
      <p:grpSp>
        <p:nvGrpSpPr>
          <p:cNvPr name="Group 33" id="33"/>
          <p:cNvGrpSpPr/>
          <p:nvPr/>
        </p:nvGrpSpPr>
        <p:grpSpPr>
          <a:xfrm rot="5400000">
            <a:off x="3502975" y="1796879"/>
            <a:ext cx="2031327" cy="7364259"/>
            <a:chOff x="0" y="0"/>
            <a:chExt cx="1956887" cy="709438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1956887" cy="7094389"/>
            </a:xfrm>
            <a:custGeom>
              <a:avLst/>
              <a:gdLst/>
              <a:ahLst/>
              <a:cxnLst/>
              <a:rect r="r" b="b" t="t" l="l"/>
              <a:pathLst>
                <a:path h="7094389" w="1956887">
                  <a:moveTo>
                    <a:pt x="0" y="0"/>
                  </a:moveTo>
                  <a:lnTo>
                    <a:pt x="0" y="7094389"/>
                  </a:lnTo>
                  <a:lnTo>
                    <a:pt x="1956887" y="7094389"/>
                  </a:lnTo>
                  <a:lnTo>
                    <a:pt x="1956887" y="0"/>
                  </a:lnTo>
                  <a:lnTo>
                    <a:pt x="0" y="0"/>
                  </a:lnTo>
                  <a:close/>
                  <a:moveTo>
                    <a:pt x="1895927" y="7033429"/>
                  </a:moveTo>
                  <a:lnTo>
                    <a:pt x="59690" y="7033429"/>
                  </a:lnTo>
                  <a:lnTo>
                    <a:pt x="59690" y="59690"/>
                  </a:lnTo>
                  <a:lnTo>
                    <a:pt x="1895927" y="59690"/>
                  </a:lnTo>
                  <a:lnTo>
                    <a:pt x="1895927" y="7033429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40" id="40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21492" y="1522651"/>
            <a:ext cx="3245017" cy="324501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906321" y="5019675"/>
            <a:ext cx="10475357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Understanding 'HEAD' in Git!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077647" y="2225310"/>
            <a:ext cx="1713384" cy="1702388"/>
            <a:chOff x="0" y="0"/>
            <a:chExt cx="2284513" cy="2269851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215942" cy="2269851"/>
            </a:xfrm>
            <a:prstGeom prst="rect">
              <a:avLst/>
            </a:prstGeom>
          </p:spPr>
        </p:pic>
        <p:sp>
          <p:nvSpPr>
            <p:cNvPr name="TextBox 21" id="21"/>
            <p:cNvSpPr txBox="true"/>
            <p:nvPr/>
          </p:nvSpPr>
          <p:spPr>
            <a:xfrm rot="0">
              <a:off x="68571" y="703760"/>
              <a:ext cx="2215942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323131"/>
                  </a:solidFill>
                  <a:latin typeface="Open Sans Bold"/>
                </a:rPr>
                <a:t>HEAD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815537">
            <a:off x="4762949" y="6168184"/>
            <a:ext cx="415376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30" id="30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9077647" y="2225310"/>
            <a:ext cx="1713384" cy="1702388"/>
            <a:chOff x="0" y="0"/>
            <a:chExt cx="2284513" cy="2269851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215942" cy="2269851"/>
            </a:xfrm>
            <a:prstGeom prst="rect">
              <a:avLst/>
            </a:prstGeom>
          </p:spPr>
        </p:pic>
        <p:sp>
          <p:nvSpPr>
            <p:cNvPr name="TextBox 33" id="33"/>
            <p:cNvSpPr txBox="true"/>
            <p:nvPr/>
          </p:nvSpPr>
          <p:spPr>
            <a:xfrm rot="0">
              <a:off x="68571" y="703760"/>
              <a:ext cx="2215942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323131"/>
                  </a:solidFill>
                  <a:latin typeface="Open Sans Bold"/>
                </a:rPr>
                <a:t>HEAD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815537">
            <a:off x="4762949" y="6168184"/>
            <a:ext cx="415376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30" id="30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13609111" y="7760708"/>
            <a:ext cx="1713384" cy="1702388"/>
            <a:chOff x="0" y="0"/>
            <a:chExt cx="2284513" cy="2269851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215942" cy="2269851"/>
            </a:xfrm>
            <a:prstGeom prst="rect">
              <a:avLst/>
            </a:prstGeom>
          </p:spPr>
        </p:pic>
        <p:sp>
          <p:nvSpPr>
            <p:cNvPr name="TextBox 33" id="33"/>
            <p:cNvSpPr txBox="true"/>
            <p:nvPr/>
          </p:nvSpPr>
          <p:spPr>
            <a:xfrm rot="0">
              <a:off x="68571" y="703760"/>
              <a:ext cx="2215942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323131"/>
                  </a:solidFill>
                  <a:latin typeface="Open Sans Bold"/>
                </a:rPr>
                <a:t>HEAD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29760" y="4179267"/>
            <a:ext cx="7315200" cy="215798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9240" y="4790774"/>
            <a:ext cx="631666" cy="6579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32692" y="4828874"/>
            <a:ext cx="631666" cy="65798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6801026" y="5534484"/>
            <a:ext cx="631666" cy="65798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5445745" y="5429709"/>
            <a:ext cx="631666" cy="65798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8064357" y="5534484"/>
            <a:ext cx="631666" cy="657985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-8487431">
            <a:off x="4878289" y="4737515"/>
            <a:ext cx="251222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 rot="-3371654">
            <a:off x="10299827" y="3783831"/>
            <a:ext cx="238926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-3337139">
            <a:off x="8505329" y="4151712"/>
            <a:ext cx="33163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2" id="12"/>
          <p:cNvGrpSpPr/>
          <p:nvPr/>
        </p:nvGrpSpPr>
        <p:grpSpPr>
          <a:xfrm rot="-976216">
            <a:off x="11188719" y="5149049"/>
            <a:ext cx="3086100" cy="953086"/>
            <a:chOff x="0" y="0"/>
            <a:chExt cx="812800" cy="251019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812800" cy="251019"/>
            </a:xfrm>
            <a:custGeom>
              <a:avLst/>
              <a:gdLst/>
              <a:ahLst/>
              <a:cxnLst/>
              <a:rect r="r" b="b" t="t" l="l"/>
              <a:pathLst>
                <a:path h="2510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19"/>
                  </a:lnTo>
                  <a:lnTo>
                    <a:pt x="0" y="251019"/>
                  </a:lnTo>
                  <a:close/>
                </a:path>
              </a:pathLst>
            </a:custGeom>
            <a:solidFill>
              <a:srgbClr val="F6F7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86009" y="3285135"/>
            <a:ext cx="3084408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323131"/>
                </a:solidFill>
                <a:latin typeface="Open Sans Bold"/>
              </a:rPr>
              <a:t>Main branch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48667" y="2167382"/>
            <a:ext cx="3084408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323131"/>
                </a:solidFill>
                <a:latin typeface="Open Sans Bold"/>
              </a:rPr>
              <a:t>Sub branches</a:t>
            </a:r>
          </a:p>
        </p:txBody>
      </p:sp>
      <p:grpSp>
        <p:nvGrpSpPr>
          <p:cNvPr name="Group 17" id="17"/>
          <p:cNvGrpSpPr/>
          <p:nvPr/>
        </p:nvGrpSpPr>
        <p:grpSpPr>
          <a:xfrm rot="1566261">
            <a:off x="10467387" y="5350444"/>
            <a:ext cx="1709842" cy="368079"/>
            <a:chOff x="0" y="0"/>
            <a:chExt cx="450329" cy="9694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0329" cy="96943"/>
            </a:xfrm>
            <a:custGeom>
              <a:avLst/>
              <a:gdLst/>
              <a:ahLst/>
              <a:cxnLst/>
              <a:rect r="r" b="b" t="t" l="l"/>
              <a:pathLst>
                <a:path h="96943" w="450329">
                  <a:moveTo>
                    <a:pt x="0" y="0"/>
                  </a:moveTo>
                  <a:lnTo>
                    <a:pt x="450329" y="0"/>
                  </a:lnTo>
                  <a:lnTo>
                    <a:pt x="450329" y="96943"/>
                  </a:lnTo>
                  <a:lnTo>
                    <a:pt x="0" y="96943"/>
                  </a:lnTo>
                  <a:close/>
                </a:path>
              </a:pathLst>
            </a:custGeom>
            <a:solidFill>
              <a:srgbClr val="F6F7F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6395">
            <a:off x="1763160" y="5489175"/>
            <a:ext cx="105112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158550" y="5482408"/>
            <a:ext cx="111360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2159" y="5250412"/>
            <a:ext cx="491026" cy="4910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4261" y="5266047"/>
            <a:ext cx="491026" cy="49102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10763896">
            <a:off x="3305401" y="5500501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6502" y="5277374"/>
            <a:ext cx="491026" cy="4910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369825" y="2190313"/>
            <a:ext cx="2633347" cy="1772383"/>
            <a:chOff x="0" y="0"/>
            <a:chExt cx="809871" cy="54508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456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738095" y="2398388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9594" y="3009829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b6f0eab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7020474" y="4614433"/>
            <a:ext cx="133204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0763896">
            <a:off x="9323281" y="6819038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74382" y="6595911"/>
            <a:ext cx="491026" cy="491026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10763896">
            <a:off x="10865522" y="6830364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6623" y="6607237"/>
            <a:ext cx="491026" cy="491026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-9815537">
            <a:off x="4762949" y="6168184"/>
            <a:ext cx="415376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2134" y="6595911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10763896">
            <a:off x="4847643" y="5506546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8744" y="5283419"/>
            <a:ext cx="491026" cy="49102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-10763896">
            <a:off x="6389884" y="5517872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985" y="5294745"/>
            <a:ext cx="491026" cy="491026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10845463" y="7690713"/>
            <a:ext cx="2633347" cy="1772383"/>
            <a:chOff x="0" y="0"/>
            <a:chExt cx="809871" cy="5450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09871" cy="545086"/>
            </a:xfrm>
            <a:custGeom>
              <a:avLst/>
              <a:gdLst/>
              <a:ahLst/>
              <a:cxnLst/>
              <a:rect r="r" b="b" t="t" l="l"/>
              <a:pathLst>
                <a:path h="545086" w="809871">
                  <a:moveTo>
                    <a:pt x="0" y="50800"/>
                  </a:moveTo>
                  <a:lnTo>
                    <a:pt x="404935" y="0"/>
                  </a:lnTo>
                  <a:lnTo>
                    <a:pt x="809871" y="50800"/>
                  </a:lnTo>
                  <a:lnTo>
                    <a:pt x="809871" y="494286"/>
                  </a:lnTo>
                  <a:lnTo>
                    <a:pt x="404935" y="545086"/>
                  </a:lnTo>
                  <a:lnTo>
                    <a:pt x="0" y="49428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76E9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13733" y="7898788"/>
            <a:ext cx="191380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feature1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82558" y="8510230"/>
            <a:ext cx="19138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DE59"/>
                </a:solidFill>
                <a:latin typeface="Open Sans Bold"/>
              </a:rPr>
              <a:t>95bc4af</a:t>
            </a:r>
          </a:p>
        </p:txBody>
      </p:sp>
      <p:sp>
        <p:nvSpPr>
          <p:cNvPr name="AutoShape 30" id="30"/>
          <p:cNvSpPr/>
          <p:nvPr/>
        </p:nvSpPr>
        <p:spPr>
          <a:xfrm rot="-5355540">
            <a:off x="11869809" y="7380293"/>
            <a:ext cx="59231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1" id="31"/>
          <p:cNvGrpSpPr/>
          <p:nvPr/>
        </p:nvGrpSpPr>
        <p:grpSpPr>
          <a:xfrm rot="5400000">
            <a:off x="8220955" y="7159110"/>
            <a:ext cx="1713384" cy="1702388"/>
            <a:chOff x="0" y="0"/>
            <a:chExt cx="2284513" cy="2269851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2215942" cy="2269851"/>
            </a:xfrm>
            <a:prstGeom prst="rect">
              <a:avLst/>
            </a:prstGeom>
          </p:spPr>
        </p:pic>
        <p:sp>
          <p:nvSpPr>
            <p:cNvPr name="TextBox 33" id="33"/>
            <p:cNvSpPr txBox="true"/>
            <p:nvPr/>
          </p:nvSpPr>
          <p:spPr>
            <a:xfrm rot="0">
              <a:off x="68571" y="703760"/>
              <a:ext cx="2215942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323131"/>
                  </a:solidFill>
                  <a:latin typeface="Open Sans Bold"/>
                </a:rPr>
                <a:t>HEAD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2" id="1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14" id="14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2" id="1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14" id="14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-2792404">
            <a:off x="6347751" y="2488475"/>
            <a:ext cx="5089999" cy="1543050"/>
            <a:chOff x="0" y="0"/>
            <a:chExt cx="6786665" cy="2057400"/>
          </a:xfrm>
        </p:grpSpPr>
        <p:sp>
          <p:nvSpPr>
            <p:cNvPr name="AutoShape 19" id="19"/>
            <p:cNvSpPr/>
            <p:nvPr/>
          </p:nvSpPr>
          <p:spPr>
            <a:xfrm rot="-10769527">
              <a:off x="2206892" y="609130"/>
              <a:ext cx="1401490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2218" y="289474"/>
              <a:ext cx="654701" cy="654701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608354" y="310321"/>
              <a:ext cx="654701" cy="654701"/>
            </a:xfrm>
            <a:prstGeom prst="rect">
              <a:avLst/>
            </a:prstGeom>
          </p:spPr>
        </p:pic>
        <p:sp>
          <p:nvSpPr>
            <p:cNvPr name="AutoShape 22" id="22"/>
            <p:cNvSpPr/>
            <p:nvPr/>
          </p:nvSpPr>
          <p:spPr>
            <a:xfrm rot="-10763896">
              <a:off x="4263207" y="622926"/>
              <a:ext cx="1401507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664676" y="325422"/>
              <a:ext cx="654701" cy="654701"/>
            </a:xfrm>
            <a:prstGeom prst="rect">
              <a:avLst/>
            </a:prstGeom>
          </p:spPr>
        </p:pic>
        <p:grpSp>
          <p:nvGrpSpPr>
            <p:cNvPr name="Group 24" id="24"/>
            <p:cNvGrpSpPr/>
            <p:nvPr/>
          </p:nvGrpSpPr>
          <p:grpSpPr>
            <a:xfrm rot="0">
              <a:off x="1118297" y="0"/>
              <a:ext cx="5668368" cy="2057400"/>
              <a:chOff x="0" y="0"/>
              <a:chExt cx="1119678" cy="4064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111967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119678">
                    <a:moveTo>
                      <a:pt x="0" y="0"/>
                    </a:moveTo>
                    <a:lnTo>
                      <a:pt x="1119678" y="0"/>
                    </a:lnTo>
                    <a:lnTo>
                      <a:pt x="1119678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000000">
                  <a:alpha val="1098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659832" y="1187139"/>
              <a:ext cx="2551745" cy="578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ns Bold"/>
                </a:rPr>
                <a:t>feature-1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10765960">
              <a:off x="151" y="617737"/>
              <a:ext cx="1546393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0038365" y="5361380"/>
            <a:ext cx="4248506" cy="4094553"/>
            <a:chOff x="0" y="0"/>
            <a:chExt cx="5664674" cy="5459404"/>
          </a:xfrm>
        </p:grpSpPr>
        <p:sp>
          <p:nvSpPr>
            <p:cNvPr name="AutoShape 30" id="30"/>
            <p:cNvSpPr/>
            <p:nvPr/>
          </p:nvSpPr>
          <p:spPr>
            <a:xfrm rot="-8369495">
              <a:off x="1588653" y="1852098"/>
              <a:ext cx="1401490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2400031">
              <a:off x="1181807" y="874262"/>
              <a:ext cx="654701" cy="654701"/>
            </a:xfrm>
            <a:prstGeom prst="rect">
              <a:avLst/>
            </a:prstGeom>
          </p:spPr>
        </p:pic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2400031">
              <a:off x="2743486" y="2211904"/>
              <a:ext cx="654701" cy="654701"/>
            </a:xfrm>
            <a:prstGeom prst="rect">
              <a:avLst/>
            </a:prstGeom>
          </p:spPr>
        </p:pic>
        <p:sp>
          <p:nvSpPr>
            <p:cNvPr name="AutoShape 33" id="33"/>
            <p:cNvSpPr/>
            <p:nvPr/>
          </p:nvSpPr>
          <p:spPr>
            <a:xfrm rot="-8363865">
              <a:off x="3155001" y="3184460"/>
              <a:ext cx="1401507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2400031">
              <a:off x="4309001" y="3545265"/>
              <a:ext cx="654701" cy="654701"/>
            </a:xfrm>
            <a:prstGeom prst="rect">
              <a:avLst/>
            </a:prstGeom>
          </p:spPr>
        </p:pic>
        <p:grpSp>
          <p:nvGrpSpPr>
            <p:cNvPr name="Group 35" id="35"/>
            <p:cNvGrpSpPr/>
            <p:nvPr/>
          </p:nvGrpSpPr>
          <p:grpSpPr>
            <a:xfrm rot="2400031">
              <a:off x="-1847" y="1820882"/>
              <a:ext cx="5668368" cy="2057400"/>
              <a:chOff x="0" y="0"/>
              <a:chExt cx="1119678" cy="40640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111967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119678">
                    <a:moveTo>
                      <a:pt x="0" y="0"/>
                    </a:moveTo>
                    <a:lnTo>
                      <a:pt x="1119678" y="0"/>
                    </a:lnTo>
                    <a:lnTo>
                      <a:pt x="1119678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000000">
                  <a:alpha val="10980"/>
                </a:srgbClr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2400031">
              <a:off x="1255778" y="2892472"/>
              <a:ext cx="2551745" cy="578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ns Bold"/>
                </a:rPr>
                <a:t>feature-2</a:t>
              </a:r>
            </a:p>
          </p:txBody>
        </p:sp>
        <p:sp>
          <p:nvSpPr>
            <p:cNvPr name="AutoShape 39" id="39"/>
            <p:cNvSpPr/>
            <p:nvPr/>
          </p:nvSpPr>
          <p:spPr>
            <a:xfrm rot="-8434008">
              <a:off x="-124279" y="486781"/>
              <a:ext cx="1546393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0768880">
            <a:off x="5525467" y="5138814"/>
            <a:ext cx="105111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34463" y="4898930"/>
            <a:ext cx="491026" cy="4910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76565" y="4914565"/>
            <a:ext cx="491026" cy="491026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-10763896">
            <a:off x="7067705" y="5149019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18806" y="4925891"/>
            <a:ext cx="491026" cy="49102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4709022" y="4681824"/>
            <a:ext cx="8869956" cy="1543050"/>
            <a:chOff x="0" y="0"/>
            <a:chExt cx="2336120" cy="406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336120" cy="406400"/>
            </a:xfrm>
            <a:custGeom>
              <a:avLst/>
              <a:gdLst/>
              <a:ahLst/>
              <a:cxnLst/>
              <a:rect r="r" b="b" t="t" l="l"/>
              <a:pathLst>
                <a:path h="406400" w="2336120">
                  <a:moveTo>
                    <a:pt x="0" y="0"/>
                  </a:moveTo>
                  <a:lnTo>
                    <a:pt x="2336120" y="0"/>
                  </a:lnTo>
                  <a:lnTo>
                    <a:pt x="233612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87096" y="5580843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master</a:t>
            </a:r>
          </a:p>
        </p:txBody>
      </p:sp>
      <p:sp>
        <p:nvSpPr>
          <p:cNvPr name="AutoShape 12" id="12"/>
          <p:cNvSpPr/>
          <p:nvPr/>
        </p:nvSpPr>
        <p:spPr>
          <a:xfrm rot="-10796061">
            <a:off x="8609868" y="5154024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0945" y="4923682"/>
            <a:ext cx="491026" cy="491026"/>
          </a:xfrm>
          <a:prstGeom prst="rect">
            <a:avLst/>
          </a:prstGeom>
        </p:spPr>
      </p:pic>
      <p:sp>
        <p:nvSpPr>
          <p:cNvPr name="AutoShape 14" id="14"/>
          <p:cNvSpPr/>
          <p:nvPr/>
        </p:nvSpPr>
        <p:spPr>
          <a:xfrm rot="-10763896">
            <a:off x="10152086" y="5158135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3187" y="4935008"/>
            <a:ext cx="491026" cy="4910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-10796061">
            <a:off x="11694229" y="5162278"/>
            <a:ext cx="105107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5306" y="4931936"/>
            <a:ext cx="491026" cy="491026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8038068">
            <a:off x="7898589" y="3303499"/>
            <a:ext cx="105111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7642088" y="3626087"/>
            <a:ext cx="491026" cy="49102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8714167" y="2517498"/>
            <a:ext cx="491026" cy="491026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8043698">
            <a:off x="8966920" y="2191170"/>
            <a:ext cx="105113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92404">
            <a:off x="9783214" y="1405844"/>
            <a:ext cx="491026" cy="491026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-2792404">
            <a:off x="7055569" y="2184079"/>
            <a:ext cx="4251276" cy="1543050"/>
            <a:chOff x="0" y="0"/>
            <a:chExt cx="1119678" cy="40640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119678" cy="406400"/>
            </a:xfrm>
            <a:custGeom>
              <a:avLst/>
              <a:gdLst/>
              <a:ahLst/>
              <a:cxnLst/>
              <a:rect r="r" b="b" t="t" l="l"/>
              <a:pathLst>
                <a:path h="406400" w="1119678">
                  <a:moveTo>
                    <a:pt x="0" y="0"/>
                  </a:moveTo>
                  <a:lnTo>
                    <a:pt x="1119678" y="0"/>
                  </a:lnTo>
                  <a:lnTo>
                    <a:pt x="111967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 rot="7973555">
            <a:off x="6747887" y="4469828"/>
            <a:ext cx="115979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0038365" y="5361380"/>
            <a:ext cx="4248506" cy="4094553"/>
            <a:chOff x="0" y="0"/>
            <a:chExt cx="5664674" cy="5459404"/>
          </a:xfrm>
        </p:grpSpPr>
        <p:sp>
          <p:nvSpPr>
            <p:cNvPr name="AutoShape 28" id="28"/>
            <p:cNvSpPr/>
            <p:nvPr/>
          </p:nvSpPr>
          <p:spPr>
            <a:xfrm rot="-8369495">
              <a:off x="1588653" y="1852098"/>
              <a:ext cx="1401490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2400031">
              <a:off x="1181807" y="874262"/>
              <a:ext cx="654701" cy="654701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2400031">
              <a:off x="2743486" y="2211904"/>
              <a:ext cx="654701" cy="654701"/>
            </a:xfrm>
            <a:prstGeom prst="rect">
              <a:avLst/>
            </a:prstGeom>
          </p:spPr>
        </p:pic>
        <p:sp>
          <p:nvSpPr>
            <p:cNvPr name="AutoShape 31" id="31"/>
            <p:cNvSpPr/>
            <p:nvPr/>
          </p:nvSpPr>
          <p:spPr>
            <a:xfrm rot="-8363865">
              <a:off x="3155001" y="3184460"/>
              <a:ext cx="1401507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2400031">
              <a:off x="4309001" y="3545265"/>
              <a:ext cx="654701" cy="654701"/>
            </a:xfrm>
            <a:prstGeom prst="rect">
              <a:avLst/>
            </a:prstGeom>
          </p:spPr>
        </p:pic>
        <p:grpSp>
          <p:nvGrpSpPr>
            <p:cNvPr name="Group 33" id="33"/>
            <p:cNvGrpSpPr/>
            <p:nvPr/>
          </p:nvGrpSpPr>
          <p:grpSpPr>
            <a:xfrm rot="2400031">
              <a:off x="-1847" y="1820882"/>
              <a:ext cx="5668368" cy="2057400"/>
              <a:chOff x="0" y="0"/>
              <a:chExt cx="1119678" cy="40640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111967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119678">
                    <a:moveTo>
                      <a:pt x="0" y="0"/>
                    </a:moveTo>
                    <a:lnTo>
                      <a:pt x="1119678" y="0"/>
                    </a:lnTo>
                    <a:lnTo>
                      <a:pt x="1119678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000000">
                  <a:alpha val="10980"/>
                </a:srgbClr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2400031">
              <a:off x="1255778" y="2892472"/>
              <a:ext cx="2551745" cy="578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ns Bold"/>
                </a:rPr>
                <a:t>feature-2</a:t>
              </a:r>
            </a:p>
          </p:txBody>
        </p:sp>
        <p:sp>
          <p:nvSpPr>
            <p:cNvPr name="AutoShape 37" id="37"/>
            <p:cNvSpPr/>
            <p:nvPr/>
          </p:nvSpPr>
          <p:spPr>
            <a:xfrm rot="-8434008">
              <a:off x="-124279" y="486781"/>
              <a:ext cx="1546393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1009105" y="2491005"/>
            <a:ext cx="1153513" cy="1993111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-2792404">
            <a:off x="8454420" y="2966481"/>
            <a:ext cx="1913809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feature-1</a:t>
            </a:r>
          </a:p>
        </p:txBody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73558">
            <a:off x="13699862" y="6180469"/>
            <a:ext cx="1153513" cy="1993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85230E6-377E-4C44-A38F-9F474CFA37C6}"/>
</file>

<file path=customXml/itemProps2.xml><?xml version="1.0" encoding="utf-8"?>
<ds:datastoreItem xmlns:ds="http://schemas.openxmlformats.org/officeDocument/2006/customXml" ds:itemID="{B3453BDB-B41F-489C-AAEF-E3F82F555970}"/>
</file>

<file path=customXml/itemProps3.xml><?xml version="1.0" encoding="utf-8"?>
<ds:datastoreItem xmlns:ds="http://schemas.openxmlformats.org/officeDocument/2006/customXml" ds:itemID="{21C28A7F-2669-401D-8C63-B2E36DC9B9D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Copy of Copy of Copy of Config Server</dc:title>
  <cp:revision>1</cp:revision>
  <dcterms:created xsi:type="dcterms:W3CDTF">2006-08-16T00:00:00Z</dcterms:created>
  <dcterms:modified xsi:type="dcterms:W3CDTF">2011-08-01T06:04:30Z</dcterms:modified>
  <dc:identifier>DAFCEWlVftA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