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8" Type="http://schemas.openxmlformats.org/officeDocument/2006/relationships/font" Target="fonts/font8.fntdata"/><Relationship Id="rId21" Type="http://schemas.openxmlformats.org/officeDocument/2006/relationships/slide" Target="slides/slide6.xml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7" Type="http://schemas.openxmlformats.org/officeDocument/2006/relationships/font" Target="fonts/font7.fntdata"/><Relationship Id="rId16" Type="http://schemas.openxmlformats.org/officeDocument/2006/relationships/slide" Target="slides/slide1.xml"/><Relationship Id="rId2" Type="http://schemas.openxmlformats.org/officeDocument/2006/relationships/presProps" Target="presProps.xml"/><Relationship Id="rId20" Type="http://schemas.openxmlformats.org/officeDocument/2006/relationships/slide" Target="slides/slide5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24" Type="http://schemas.openxmlformats.org/officeDocument/2006/relationships/slide" Target="slides/slide9.xml"/><Relationship Id="rId6" Type="http://schemas.openxmlformats.org/officeDocument/2006/relationships/font" Target="fonts/font6.fntdata"/><Relationship Id="rId15" Type="http://schemas.openxmlformats.org/officeDocument/2006/relationships/font" Target="fonts/font15.fntdata"/><Relationship Id="rId23" Type="http://schemas.openxmlformats.org/officeDocument/2006/relationships/slide" Target="slides/slide8.xml"/><Relationship Id="rId5" Type="http://schemas.openxmlformats.org/officeDocument/2006/relationships/tableStyles" Target="tableStyles.xml"/><Relationship Id="rId28" Type="http://schemas.openxmlformats.org/officeDocument/2006/relationships/customXml" Target="../customXml/item1.xml"/><Relationship Id="rId10" Type="http://schemas.openxmlformats.org/officeDocument/2006/relationships/font" Target="fonts/font10.fntdata"/><Relationship Id="rId19" Type="http://schemas.openxmlformats.org/officeDocument/2006/relationships/slide" Target="slides/slide4.xml"/><Relationship Id="rId14" Type="http://schemas.openxmlformats.org/officeDocument/2006/relationships/font" Target="fonts/font14.fntdata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26084" y="1539521"/>
            <a:ext cx="4235833" cy="299155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486287" y="5019675"/>
            <a:ext cx="5315426" cy="10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323131"/>
                </a:solidFill>
                <a:latin typeface="Open Sans Bold"/>
              </a:rPr>
              <a:t>Git Internals!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120376" y="2520315"/>
            <a:ext cx="6047248" cy="4543380"/>
            <a:chOff x="0" y="0"/>
            <a:chExt cx="6233160" cy="4683058"/>
          </a:xfrm>
        </p:grpSpPr>
        <p:sp>
          <p:nvSpPr>
            <p:cNvPr name="Freeform 4" id="4"/>
            <p:cNvSpPr/>
            <p:nvPr/>
          </p:nvSpPr>
          <p:spPr>
            <a:xfrm>
              <a:off x="0" y="-10160"/>
              <a:ext cx="6233160" cy="4704647"/>
            </a:xfrm>
            <a:custGeom>
              <a:avLst/>
              <a:gdLst/>
              <a:ahLst/>
              <a:cxnLst/>
              <a:rect r="r" b="b" t="t" l="l"/>
              <a:pathLst>
                <a:path h="4704647" w="6233160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3684838"/>
                  </a:lnTo>
                  <a:cubicBezTo>
                    <a:pt x="0" y="3877878"/>
                    <a:pt x="151130" y="4069647"/>
                    <a:pt x="335280" y="4111558"/>
                  </a:cubicBezTo>
                  <a:lnTo>
                    <a:pt x="2781300" y="4662738"/>
                  </a:lnTo>
                  <a:cubicBezTo>
                    <a:pt x="2965450" y="4704647"/>
                    <a:pt x="3267710" y="4704647"/>
                    <a:pt x="3451860" y="4662738"/>
                  </a:cubicBezTo>
                  <a:lnTo>
                    <a:pt x="5897880" y="4111558"/>
                  </a:lnTo>
                  <a:cubicBezTo>
                    <a:pt x="6082030" y="4069647"/>
                    <a:pt x="6233160" y="3877877"/>
                    <a:pt x="6233160" y="3684838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C45454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6120376" y="3705852"/>
            <a:ext cx="6047248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870295" y="2844994"/>
            <a:ext cx="2547410" cy="702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9"/>
              </a:lnSpc>
            </a:pPr>
            <a:r>
              <a:rPr lang="en-US" sz="4185">
                <a:solidFill>
                  <a:srgbClr val="FFFFFF"/>
                </a:solidFill>
                <a:latin typeface="Open Sans Bold"/>
              </a:rPr>
              <a:t>Commit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120376" y="4626570"/>
            <a:ext cx="6047248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898543" y="3810627"/>
            <a:ext cx="2490914" cy="654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Open Sans Bold"/>
              </a:rPr>
              <a:t>23xj828v...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06993" y="5030972"/>
            <a:ext cx="1996415" cy="70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3"/>
              </a:lnSpc>
            </a:pPr>
            <a:r>
              <a:rPr lang="en-US" sz="4109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059" y="5030972"/>
            <a:ext cx="1155948" cy="70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3"/>
              </a:lnSpc>
            </a:pPr>
            <a:r>
              <a:rPr lang="en-US" sz="4109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2158099" y="3334335"/>
            <a:ext cx="156749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13950142" y="3045093"/>
            <a:ext cx="2175153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Object Type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12167624" y="4175831"/>
            <a:ext cx="156749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3950142" y="3886589"/>
            <a:ext cx="2372559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Unique Hash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12167624" y="5419725"/>
            <a:ext cx="156749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6" id="16"/>
          <p:cNvSpPr txBox="true"/>
          <p:nvPr/>
        </p:nvSpPr>
        <p:spPr>
          <a:xfrm rot="0">
            <a:off x="13950142" y="5130483"/>
            <a:ext cx="3962930" cy="215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Tree reference, Parent Commit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reference &amp; other info.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06993" y="5819579"/>
            <a:ext cx="3527227" cy="695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3"/>
              </a:lnSpc>
            </a:pPr>
            <a:r>
              <a:rPr lang="en-US" sz="4109">
                <a:solidFill>
                  <a:srgbClr val="FFFFFF"/>
                </a:solidFill>
                <a:latin typeface="Open Sans Bold"/>
              </a:rPr>
              <a:t>Commit info..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15585" y="5636721"/>
            <a:ext cx="1254145" cy="1692955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5815585" y="609652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5815585" y="648319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40772" y="5636721"/>
            <a:ext cx="1254145" cy="1692955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8440772" y="648319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8440772" y="609652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68779" y="8005740"/>
            <a:ext cx="1254145" cy="1692955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10268779" y="885221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0268779" y="846554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93966" y="8005740"/>
            <a:ext cx="1254145" cy="1692955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0">
            <a:off x="12893966" y="885221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2893966" y="846554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7677142" y="2662809"/>
            <a:ext cx="2683877" cy="1783212"/>
            <a:chOff x="0" y="0"/>
            <a:chExt cx="2880558" cy="1913890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084392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18" id="18"/>
          <p:cNvSpPr/>
          <p:nvPr/>
        </p:nvSpPr>
        <p:spPr>
          <a:xfrm rot="0">
            <a:off x="7677142" y="3399521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0">
            <a:off x="7677142" y="3078746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10739634" y="5715325"/>
            <a:ext cx="2683877" cy="1783212"/>
            <a:chOff x="0" y="0"/>
            <a:chExt cx="2880558" cy="1913890"/>
          </a:xfrm>
        </p:grpSpPr>
        <p:sp>
          <p:nvSpPr>
            <p:cNvPr name="Freeform 21" id="21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2F73CD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23" id="23"/>
          <p:cNvSpPr/>
          <p:nvPr/>
        </p:nvSpPr>
        <p:spPr>
          <a:xfrm rot="0">
            <a:off x="10739634" y="6452038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0739634" y="6131262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9434755">
            <a:off x="6331937" y="5036399"/>
            <a:ext cx="2845308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rot="5400000">
            <a:off x="8517338" y="5051452"/>
            <a:ext cx="1114310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rot="9695927">
            <a:off x="10764688" y="7718876"/>
            <a:ext cx="1404197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rot="1097318">
            <a:off x="12105935" y="7722950"/>
            <a:ext cx="1386579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rot="1241775">
            <a:off x="8973939" y="5041825"/>
            <a:ext cx="3130231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8020488" y="3446178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398u4...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020488" y="4033043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9bt532...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020488" y="3749406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789ur...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59367" y="568675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975217" y="6126930"/>
            <a:ext cx="934880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398u4...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51353" y="6617358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one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84554" y="568675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614764" y="6126930"/>
            <a:ext cx="906161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789ur...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476540" y="6617358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two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12562" y="805577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481556" y="8495949"/>
            <a:ext cx="828591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3g7js...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304548" y="8986377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sub one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737748" y="805577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018710" y="8495949"/>
            <a:ext cx="1004657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0h4v8....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929735" y="8986377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sub two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490881" y="2749461"/>
            <a:ext cx="1056398" cy="28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9"/>
              </a:lnSpc>
            </a:pPr>
            <a:r>
              <a:rPr lang="en-US" sz="1735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336139" y="3454815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one.txt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682823" y="3088520"/>
            <a:ext cx="767403" cy="27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1"/>
              </a:lnSpc>
            </a:pPr>
            <a:r>
              <a:rPr lang="en-US" sz="1579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336139" y="4041681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/assets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336139" y="3758044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two.txt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553373" y="5801977"/>
            <a:ext cx="1056398" cy="28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9"/>
              </a:lnSpc>
            </a:pPr>
            <a:r>
              <a:rPr lang="en-US" sz="1735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082981" y="6498694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3g7js...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184714" y="6507332"/>
            <a:ext cx="1122408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subone.txt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707166" y="6141037"/>
            <a:ext cx="843703" cy="27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1"/>
              </a:lnSpc>
            </a:pPr>
            <a:r>
              <a:rPr lang="en-US" sz="1579">
                <a:solidFill>
                  <a:srgbClr val="FFFFFF"/>
                </a:solidFill>
                <a:latin typeface="Open Sans Bold"/>
              </a:rPr>
              <a:t>9bt532...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082981" y="6801922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0h4v8....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184714" y="6810560"/>
            <a:ext cx="1122408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subtwo.txt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7794156" y="536607"/>
            <a:ext cx="2430203" cy="1643628"/>
            <a:chOff x="0" y="0"/>
            <a:chExt cx="6233160" cy="4215695"/>
          </a:xfrm>
        </p:grpSpPr>
        <p:sp>
          <p:nvSpPr>
            <p:cNvPr name="Freeform 57" id="57"/>
            <p:cNvSpPr/>
            <p:nvPr/>
          </p:nvSpPr>
          <p:spPr>
            <a:xfrm>
              <a:off x="0" y="-10160"/>
              <a:ext cx="6233160" cy="4237285"/>
            </a:xfrm>
            <a:custGeom>
              <a:avLst/>
              <a:gdLst/>
              <a:ahLst/>
              <a:cxnLst/>
              <a:rect r="r" b="b" t="t" l="l"/>
              <a:pathLst>
                <a:path h="4237285" w="6233160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3217475"/>
                  </a:lnTo>
                  <a:cubicBezTo>
                    <a:pt x="0" y="3410515"/>
                    <a:pt x="151130" y="3602285"/>
                    <a:pt x="335280" y="3644195"/>
                  </a:cubicBezTo>
                  <a:lnTo>
                    <a:pt x="2781300" y="4195375"/>
                  </a:lnTo>
                  <a:cubicBezTo>
                    <a:pt x="2965450" y="4237285"/>
                    <a:pt x="3267710" y="4237285"/>
                    <a:pt x="3451860" y="4195375"/>
                  </a:cubicBezTo>
                  <a:lnTo>
                    <a:pt x="5897880" y="3644195"/>
                  </a:lnTo>
                  <a:cubicBezTo>
                    <a:pt x="6082030" y="3602285"/>
                    <a:pt x="6233160" y="3410515"/>
                    <a:pt x="6233160" y="3217475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C45454"/>
            </a:solidFill>
          </p:spPr>
        </p:sp>
      </p:grpSp>
      <p:sp>
        <p:nvSpPr>
          <p:cNvPr name="AutoShape 58" id="58"/>
          <p:cNvSpPr/>
          <p:nvPr/>
        </p:nvSpPr>
        <p:spPr>
          <a:xfrm rot="0">
            <a:off x="7794156" y="1013038"/>
            <a:ext cx="243020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9" id="59"/>
          <p:cNvSpPr txBox="true"/>
          <p:nvPr/>
        </p:nvSpPr>
        <p:spPr>
          <a:xfrm rot="0">
            <a:off x="8497395" y="659608"/>
            <a:ext cx="1023726" cy="28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4"/>
              </a:lnSpc>
            </a:pPr>
            <a:r>
              <a:rPr lang="en-US" sz="1682">
                <a:solidFill>
                  <a:srgbClr val="FFFFFF"/>
                </a:solidFill>
                <a:latin typeface="Open Sans Bold"/>
              </a:rPr>
              <a:t>Commit</a:t>
            </a:r>
          </a:p>
        </p:txBody>
      </p:sp>
      <p:sp>
        <p:nvSpPr>
          <p:cNvPr name="AutoShape 60" id="60"/>
          <p:cNvSpPr/>
          <p:nvPr/>
        </p:nvSpPr>
        <p:spPr>
          <a:xfrm rot="0">
            <a:off x="7794156" y="1383046"/>
            <a:ext cx="243020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1" id="61"/>
          <p:cNvSpPr txBox="true"/>
          <p:nvPr/>
        </p:nvSpPr>
        <p:spPr>
          <a:xfrm rot="0">
            <a:off x="8508747" y="1057191"/>
            <a:ext cx="1001022" cy="26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27">
                <a:solidFill>
                  <a:srgbClr val="FFFFFF"/>
                </a:solidFill>
                <a:latin typeface="Open Sans Bold"/>
              </a:rPr>
              <a:t>23xj828v...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8150460" y="1538085"/>
            <a:ext cx="802298" cy="28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2"/>
              </a:lnSpc>
            </a:pPr>
            <a:r>
              <a:rPr lang="en-US" sz="1651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9403515" y="1538085"/>
            <a:ext cx="464540" cy="28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2"/>
              </a:lnSpc>
            </a:pPr>
            <a:r>
              <a:rPr lang="en-US" sz="1651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AutoShape 64" id="64"/>
          <p:cNvSpPr/>
          <p:nvPr/>
        </p:nvSpPr>
        <p:spPr>
          <a:xfrm rot="5400000">
            <a:off x="8767971" y="2402472"/>
            <a:ext cx="482574" cy="0"/>
          </a:xfrm>
          <a:prstGeom prst="line">
            <a:avLst/>
          </a:prstGeom>
          <a:ln cap="flat" w="38100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18655" y="7204808"/>
            <a:ext cx="1656266" cy="2235773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321865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321865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85565" y="7204808"/>
            <a:ext cx="1656266" cy="2235773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668556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668556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52475" y="7204808"/>
            <a:ext cx="1656266" cy="2235773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1015247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015247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19385" y="7204808"/>
            <a:ext cx="1656266" cy="2235773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0">
            <a:off x="1361938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361938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3840482" y="4180009"/>
            <a:ext cx="3544417" cy="2354969"/>
            <a:chOff x="0" y="0"/>
            <a:chExt cx="2880558" cy="1913890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084392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18" id="18"/>
          <p:cNvSpPr/>
          <p:nvPr/>
        </p:nvSpPr>
        <p:spPr>
          <a:xfrm rot="0">
            <a:off x="3840482" y="5152936"/>
            <a:ext cx="354441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0">
            <a:off x="3840482" y="4729309"/>
            <a:ext cx="354441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10774302" y="4180009"/>
            <a:ext cx="3544417" cy="2354969"/>
            <a:chOff x="0" y="0"/>
            <a:chExt cx="2880558" cy="1913890"/>
          </a:xfrm>
        </p:grpSpPr>
        <p:sp>
          <p:nvSpPr>
            <p:cNvPr name="Freeform 21" id="21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2F73CD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23" id="23"/>
          <p:cNvSpPr/>
          <p:nvPr/>
        </p:nvSpPr>
        <p:spPr>
          <a:xfrm rot="0">
            <a:off x="10774302" y="5152936"/>
            <a:ext cx="354441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0774302" y="4729309"/>
            <a:ext cx="354441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9695927">
            <a:off x="3868327" y="6878778"/>
            <a:ext cx="1854430" cy="0"/>
          </a:xfrm>
          <a:prstGeom prst="line">
            <a:avLst/>
          </a:prstGeom>
          <a:ln cap="flat" w="6667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rot="1097318">
            <a:off x="5639623" y="6884158"/>
            <a:ext cx="1831162" cy="0"/>
          </a:xfrm>
          <a:prstGeom prst="line">
            <a:avLst/>
          </a:prstGeom>
          <a:ln cap="flat" w="6667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rot="9695927">
            <a:off x="10807389" y="6825966"/>
            <a:ext cx="1854430" cy="0"/>
          </a:xfrm>
          <a:prstGeom prst="line">
            <a:avLst/>
          </a:prstGeom>
          <a:ln cap="flat" w="6667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rot="1097318">
            <a:off x="12578685" y="6831346"/>
            <a:ext cx="1831162" cy="0"/>
          </a:xfrm>
          <a:prstGeom prst="line">
            <a:avLst/>
          </a:prstGeom>
          <a:ln cap="flat" w="6667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rot="0">
            <a:off x="7434999" y="4530345"/>
            <a:ext cx="3260603" cy="0"/>
          </a:xfrm>
          <a:prstGeom prst="line">
            <a:avLst/>
          </a:prstGeom>
          <a:ln cap="flat" w="6667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4293917" y="5214189"/>
            <a:ext cx="1237454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398u4...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93917" y="5989223"/>
            <a:ext cx="1237454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9bt532...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93917" y="5614643"/>
            <a:ext cx="1237454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789ur...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12349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29471" y="7867465"/>
            <a:ext cx="1234634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398u4...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26589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one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479259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915345" y="7867465"/>
            <a:ext cx="1196707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789ur...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73280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two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946169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433475" y="7867465"/>
            <a:ext cx="1094266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3g7js...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19971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sub one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413078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784126" y="7867465"/>
            <a:ext cx="1326784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0h4v8....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66662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sub two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915133" y="4284557"/>
            <a:ext cx="1395114" cy="39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9"/>
              </a:lnSpc>
            </a:pPr>
            <a:r>
              <a:rPr lang="en-US" sz="2292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031409" y="5225597"/>
            <a:ext cx="1025369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one.txt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168618" y="4754434"/>
            <a:ext cx="1013458" cy="35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0"/>
              </a:lnSpc>
            </a:pPr>
            <a:r>
              <a:rPr lang="en-US" sz="2086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031409" y="6000631"/>
            <a:ext cx="1025369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/assets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031409" y="5626050"/>
            <a:ext cx="1025369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two.txt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848953" y="4284557"/>
            <a:ext cx="1395114" cy="39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9"/>
              </a:lnSpc>
            </a:pPr>
            <a:r>
              <a:rPr lang="en-US" sz="2292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227736" y="5214189"/>
            <a:ext cx="1237454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3g7js...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682722" y="5225597"/>
            <a:ext cx="1482289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subone.txt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052056" y="4754434"/>
            <a:ext cx="1114223" cy="35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0"/>
              </a:lnSpc>
            </a:pPr>
            <a:r>
              <a:rPr lang="en-US" sz="2086">
                <a:solidFill>
                  <a:srgbClr val="FFFFFF"/>
                </a:solidFill>
                <a:latin typeface="Open Sans Bold"/>
              </a:rPr>
              <a:t>9bt532...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227736" y="5614643"/>
            <a:ext cx="1237454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0h4v8....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682722" y="5626050"/>
            <a:ext cx="1482289" cy="3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6"/>
              </a:lnSpc>
            </a:pPr>
            <a:r>
              <a:rPr lang="en-US" sz="2275">
                <a:solidFill>
                  <a:srgbClr val="FFFFFF"/>
                </a:solidFill>
                <a:latin typeface="Open Sans"/>
              </a:rPr>
              <a:t>subtwo.txt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4112731" y="1028700"/>
            <a:ext cx="3125234" cy="2113700"/>
            <a:chOff x="0" y="0"/>
            <a:chExt cx="6233160" cy="4215695"/>
          </a:xfrm>
        </p:grpSpPr>
        <p:sp>
          <p:nvSpPr>
            <p:cNvPr name="Freeform 57" id="57"/>
            <p:cNvSpPr/>
            <p:nvPr/>
          </p:nvSpPr>
          <p:spPr>
            <a:xfrm>
              <a:off x="0" y="-10160"/>
              <a:ext cx="6233160" cy="4237285"/>
            </a:xfrm>
            <a:custGeom>
              <a:avLst/>
              <a:gdLst/>
              <a:ahLst/>
              <a:cxnLst/>
              <a:rect r="r" b="b" t="t" l="l"/>
              <a:pathLst>
                <a:path h="4237285" w="6233160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3217475"/>
                  </a:lnTo>
                  <a:cubicBezTo>
                    <a:pt x="0" y="3410515"/>
                    <a:pt x="151130" y="3602285"/>
                    <a:pt x="335280" y="3644195"/>
                  </a:cubicBezTo>
                  <a:lnTo>
                    <a:pt x="2781300" y="4195375"/>
                  </a:lnTo>
                  <a:cubicBezTo>
                    <a:pt x="2965450" y="4237285"/>
                    <a:pt x="3267710" y="4237285"/>
                    <a:pt x="3451860" y="4195375"/>
                  </a:cubicBezTo>
                  <a:lnTo>
                    <a:pt x="5897880" y="3644195"/>
                  </a:lnTo>
                  <a:cubicBezTo>
                    <a:pt x="6082030" y="3602285"/>
                    <a:pt x="6233160" y="3410515"/>
                    <a:pt x="6233160" y="3217475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C45454"/>
            </a:solidFill>
          </p:spPr>
        </p:sp>
      </p:grpSp>
      <p:sp>
        <p:nvSpPr>
          <p:cNvPr name="AutoShape 58" id="58"/>
          <p:cNvSpPr/>
          <p:nvPr/>
        </p:nvSpPr>
        <p:spPr>
          <a:xfrm rot="0">
            <a:off x="4112731" y="1641389"/>
            <a:ext cx="312523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9" id="59"/>
          <p:cNvSpPr txBox="true"/>
          <p:nvPr/>
        </p:nvSpPr>
        <p:spPr>
          <a:xfrm rot="0">
            <a:off x="5017093" y="1197775"/>
            <a:ext cx="1316508" cy="36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</a:pPr>
            <a:r>
              <a:rPr lang="en-US" sz="2163">
                <a:solidFill>
                  <a:srgbClr val="FFFFFF"/>
                </a:solidFill>
                <a:latin typeface="Open Sans Bold"/>
              </a:rPr>
              <a:t>Commit</a:t>
            </a:r>
          </a:p>
        </p:txBody>
      </p:sp>
      <p:sp>
        <p:nvSpPr>
          <p:cNvPr name="AutoShape 60" id="60"/>
          <p:cNvSpPr/>
          <p:nvPr/>
        </p:nvSpPr>
        <p:spPr>
          <a:xfrm rot="0">
            <a:off x="4112731" y="2117218"/>
            <a:ext cx="312523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1" id="61"/>
          <p:cNvSpPr txBox="true"/>
          <p:nvPr/>
        </p:nvSpPr>
        <p:spPr>
          <a:xfrm rot="0">
            <a:off x="5031692" y="1687292"/>
            <a:ext cx="1287311" cy="3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1963">
                <a:solidFill>
                  <a:srgbClr val="FFFFFF"/>
                </a:solidFill>
                <a:latin typeface="Open Sans Bold"/>
              </a:rPr>
              <a:t>23xj828v...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4570937" y="2327495"/>
            <a:ext cx="1031752" cy="36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3"/>
              </a:lnSpc>
            </a:pPr>
            <a:r>
              <a:rPr lang="en-US" sz="2123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182361" y="2327495"/>
            <a:ext cx="597397" cy="36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3"/>
              </a:lnSpc>
            </a:pPr>
            <a:r>
              <a:rPr lang="en-US" sz="2123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AutoShape 64" id="64"/>
          <p:cNvSpPr/>
          <p:nvPr/>
        </p:nvSpPr>
        <p:spPr>
          <a:xfrm rot="5400000">
            <a:off x="5156543" y="3627867"/>
            <a:ext cx="1037609" cy="0"/>
          </a:xfrm>
          <a:prstGeom prst="line">
            <a:avLst/>
          </a:prstGeom>
          <a:ln cap="flat" w="6667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71456" y="2718708"/>
            <a:ext cx="3592585" cy="484958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123959" y="2839099"/>
            <a:ext cx="3592585" cy="99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3"/>
              </a:lnSpc>
            </a:pPr>
            <a:r>
              <a:rPr lang="en-US" sz="5902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571456" y="4035835"/>
            <a:ext cx="359258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028734" y="4164119"/>
            <a:ext cx="2678029" cy="92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7"/>
              </a:lnSpc>
            </a:pPr>
            <a:r>
              <a:rPr lang="en-US" sz="5555">
                <a:solidFill>
                  <a:srgbClr val="000000"/>
                </a:solidFill>
                <a:latin typeface="Open Sans Bold"/>
              </a:rPr>
              <a:t>398u4...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7571456" y="5143500"/>
            <a:ext cx="359258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673916" y="5551224"/>
            <a:ext cx="3387665" cy="1558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9"/>
              </a:lnSpc>
            </a:pPr>
            <a:r>
              <a:rPr lang="en-US" sz="4513">
                <a:solidFill>
                  <a:srgbClr val="000000"/>
                </a:solidFill>
                <a:latin typeface="Open Sans Bold"/>
              </a:rPr>
              <a:t>Text in file one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71456" y="2718708"/>
            <a:ext cx="3592585" cy="484958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123959" y="2839099"/>
            <a:ext cx="3592585" cy="99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3"/>
              </a:lnSpc>
            </a:pPr>
            <a:r>
              <a:rPr lang="en-US" sz="5902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571456" y="4035835"/>
            <a:ext cx="359258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028734" y="4164119"/>
            <a:ext cx="2678029" cy="92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7"/>
              </a:lnSpc>
            </a:pPr>
            <a:r>
              <a:rPr lang="en-US" sz="5555">
                <a:solidFill>
                  <a:srgbClr val="000000"/>
                </a:solidFill>
                <a:latin typeface="Open Sans Bold"/>
              </a:rPr>
              <a:t>398u4...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7571456" y="5143500"/>
            <a:ext cx="359258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673916" y="5551224"/>
            <a:ext cx="3387665" cy="1558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9"/>
              </a:lnSpc>
            </a:pPr>
            <a:r>
              <a:rPr lang="en-US" sz="4513">
                <a:solidFill>
                  <a:srgbClr val="000000"/>
                </a:solidFill>
                <a:latin typeface="Open Sans Bold"/>
              </a:rPr>
              <a:t>Text in file one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716544" y="4676631"/>
            <a:ext cx="239146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3323026" y="4387389"/>
            <a:ext cx="2372559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Unique Hash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0716544" y="6634660"/>
            <a:ext cx="239146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13323026" y="6121580"/>
            <a:ext cx="3936274" cy="106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File content in compressed format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10458181" y="3389798"/>
            <a:ext cx="264982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3323026" y="3148181"/>
            <a:ext cx="2175153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Object Type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18655" y="7204808"/>
            <a:ext cx="1656266" cy="2235773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321865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321865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85565" y="7204808"/>
            <a:ext cx="1656266" cy="2235773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668556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668556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52475" y="7204808"/>
            <a:ext cx="1656266" cy="2235773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1015247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015247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19385" y="7204808"/>
            <a:ext cx="1656266" cy="2235773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0">
            <a:off x="13619385" y="832269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3619385" y="7812035"/>
            <a:ext cx="165626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3012349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29471" y="7867465"/>
            <a:ext cx="1234634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398u4...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6589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one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79259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15345" y="7867465"/>
            <a:ext cx="1196707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789ur...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3280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two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46169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33475" y="7867465"/>
            <a:ext cx="1094266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3g7js...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9971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sub one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13078" y="7251466"/>
            <a:ext cx="1656266" cy="46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1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784126" y="7867465"/>
            <a:ext cx="1326784" cy="4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2561">
                <a:solidFill>
                  <a:srgbClr val="000000"/>
                </a:solidFill>
                <a:latin typeface="Open Sans Bold"/>
              </a:rPr>
              <a:t>0h4v8....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66622" y="8512086"/>
            <a:ext cx="1561793" cy="71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>
                <a:solidFill>
                  <a:srgbClr val="000000"/>
                </a:solidFill>
                <a:latin typeface="Open Sans Bold"/>
              </a:rPr>
              <a:t>Text in file sub two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406157" y="2660016"/>
            <a:ext cx="7475686" cy="4966968"/>
            <a:chOff x="0" y="0"/>
            <a:chExt cx="2880558" cy="1913890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5406157" y="3818570"/>
            <a:ext cx="7475686" cy="0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7672751" y="2895246"/>
            <a:ext cx="2942497" cy="80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8"/>
              </a:lnSpc>
            </a:pPr>
            <a:r>
              <a:rPr lang="en-US" sz="4834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2516" y="4835885"/>
            <a:ext cx="260996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398u4...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27138" y="4859945"/>
            <a:ext cx="216265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one.txt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5406157" y="4712060"/>
            <a:ext cx="7475686" cy="0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8207388" y="3866195"/>
            <a:ext cx="213752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62516" y="5642900"/>
            <a:ext cx="260996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9bt532...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27138" y="5666959"/>
            <a:ext cx="216265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/assets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6920512" y="6829309"/>
            <a:ext cx="1265442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55"/>
              </a:lnSpc>
            </a:pPr>
            <a:r>
              <a:rPr lang="en-US" sz="5039" spc="614">
                <a:solidFill>
                  <a:srgbClr val="FFFFFF"/>
                </a:solidFill>
                <a:latin typeface="Open Sans Extra Bold"/>
              </a:rPr>
              <a:t>..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10743128" y="6829309"/>
            <a:ext cx="1265442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55"/>
              </a:lnSpc>
            </a:pPr>
            <a:r>
              <a:rPr lang="en-US" sz="5039" spc="614">
                <a:solidFill>
                  <a:srgbClr val="FFFFFF"/>
                </a:solidFill>
                <a:latin typeface="Open Sans Extra Bold"/>
              </a:rPr>
              <a:t>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406157" y="2660016"/>
            <a:ext cx="7475686" cy="4966968"/>
            <a:chOff x="0" y="0"/>
            <a:chExt cx="2880558" cy="1913890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5406157" y="3818570"/>
            <a:ext cx="7475686" cy="0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7672751" y="2895246"/>
            <a:ext cx="2942497" cy="80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8"/>
              </a:lnSpc>
            </a:pPr>
            <a:r>
              <a:rPr lang="en-US" sz="4834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2516" y="4835885"/>
            <a:ext cx="260996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398u4...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27138" y="4859945"/>
            <a:ext cx="216265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one.txt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5406157" y="4712060"/>
            <a:ext cx="7475686" cy="0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8207388" y="3866195"/>
            <a:ext cx="213752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62516" y="5642900"/>
            <a:ext cx="260996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9bt532...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27138" y="5666959"/>
            <a:ext cx="216265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/assets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2422051" y="3213063"/>
            <a:ext cx="154844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14185519" y="2923821"/>
            <a:ext cx="2175153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Object Type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2422051" y="4286565"/>
            <a:ext cx="154844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14185519" y="3997323"/>
            <a:ext cx="2372559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Unique Hash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12422051" y="5284513"/>
            <a:ext cx="154844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9" id="19"/>
          <p:cNvSpPr txBox="true"/>
          <p:nvPr/>
        </p:nvSpPr>
        <p:spPr>
          <a:xfrm rot="0">
            <a:off x="14185519" y="4995271"/>
            <a:ext cx="2703076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Blob reference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2422051" y="6115587"/>
            <a:ext cx="154844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14185519" y="5826345"/>
            <a:ext cx="268962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Tree reference</a:t>
            </a:r>
          </a:p>
        </p:txBody>
      </p:sp>
      <p:sp>
        <p:nvSpPr>
          <p:cNvPr name="TextBox 22" id="22"/>
          <p:cNvSpPr txBox="true"/>
          <p:nvPr/>
        </p:nvSpPr>
        <p:spPr>
          <a:xfrm rot="5400000">
            <a:off x="6920512" y="6829309"/>
            <a:ext cx="1265442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55"/>
              </a:lnSpc>
            </a:pPr>
            <a:r>
              <a:rPr lang="en-US" sz="5039" spc="614">
                <a:solidFill>
                  <a:srgbClr val="FFFFFF"/>
                </a:solidFill>
                <a:latin typeface="Open Sans Extra Bold"/>
              </a:rPr>
              <a:t>..</a:t>
            </a:r>
          </a:p>
        </p:txBody>
      </p:sp>
      <p:sp>
        <p:nvSpPr>
          <p:cNvPr name="TextBox 23" id="23"/>
          <p:cNvSpPr txBox="true"/>
          <p:nvPr/>
        </p:nvSpPr>
        <p:spPr>
          <a:xfrm rot="5400000">
            <a:off x="10743128" y="6829309"/>
            <a:ext cx="1265442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55"/>
              </a:lnSpc>
            </a:pPr>
            <a:r>
              <a:rPr lang="en-US" sz="5039" spc="614">
                <a:solidFill>
                  <a:srgbClr val="FFFFFF"/>
                </a:solidFill>
                <a:latin typeface="Open Sans Extra Bold"/>
              </a:rPr>
              <a:t>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68779" y="8005740"/>
            <a:ext cx="1254145" cy="1692955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10268779" y="885221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68779" y="846554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93966" y="8005740"/>
            <a:ext cx="1254145" cy="1692955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12893966" y="885221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2893966" y="846554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0739634" y="5715325"/>
            <a:ext cx="2683877" cy="1783212"/>
            <a:chOff x="0" y="0"/>
            <a:chExt cx="2880558" cy="1913890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2F73CD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10739634" y="6452038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0739634" y="6131262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9695927">
            <a:off x="10764688" y="7718876"/>
            <a:ext cx="1404197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rot="1097318">
            <a:off x="12105935" y="7722950"/>
            <a:ext cx="1386579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0112562" y="805577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81556" y="8495949"/>
            <a:ext cx="828591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3g7js...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04548" y="8986377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sub one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37748" y="805577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18710" y="8495949"/>
            <a:ext cx="1004657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0h4v8....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29735" y="8986377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sub two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36139" y="3454815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one.txt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36139" y="4041681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/assets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36139" y="3758044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two.txt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53373" y="5801977"/>
            <a:ext cx="1056398" cy="28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9"/>
              </a:lnSpc>
            </a:pPr>
            <a:r>
              <a:rPr lang="en-US" sz="1735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82981" y="6498694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3g7js...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84714" y="6507332"/>
            <a:ext cx="1122408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subone.txt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07166" y="6141037"/>
            <a:ext cx="843703" cy="27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1"/>
              </a:lnSpc>
            </a:pPr>
            <a:r>
              <a:rPr lang="en-US" sz="1579">
                <a:solidFill>
                  <a:srgbClr val="FFFFFF"/>
                </a:solidFill>
                <a:latin typeface="Open Sans Bold"/>
              </a:rPr>
              <a:t>9bt532...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082981" y="6801922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0h4v8....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84714" y="6810560"/>
            <a:ext cx="1122408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subtwo.txt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39199" y="1538085"/>
            <a:ext cx="464540" cy="28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2"/>
              </a:lnSpc>
            </a:pPr>
            <a:r>
              <a:rPr lang="en-US" sz="1651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15585" y="5636721"/>
            <a:ext cx="1254145" cy="1692955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5815585" y="609652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5815585" y="648319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40772" y="5636721"/>
            <a:ext cx="1254145" cy="1692955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8440772" y="648319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8440772" y="609652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68779" y="8005740"/>
            <a:ext cx="1254145" cy="1692955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10268779" y="885221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0268779" y="846554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93966" y="8005740"/>
            <a:ext cx="1254145" cy="1692955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0">
            <a:off x="12893966" y="8852218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2893966" y="8465540"/>
            <a:ext cx="12541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7677142" y="2662809"/>
            <a:ext cx="2683877" cy="1783212"/>
            <a:chOff x="0" y="0"/>
            <a:chExt cx="2880558" cy="1913890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084392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18" id="18"/>
          <p:cNvSpPr/>
          <p:nvPr/>
        </p:nvSpPr>
        <p:spPr>
          <a:xfrm rot="0">
            <a:off x="7677142" y="3399521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0">
            <a:off x="7677142" y="3078746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10739634" y="5715325"/>
            <a:ext cx="2683877" cy="1783212"/>
            <a:chOff x="0" y="0"/>
            <a:chExt cx="2880558" cy="1913890"/>
          </a:xfrm>
        </p:grpSpPr>
        <p:sp>
          <p:nvSpPr>
            <p:cNvPr name="Freeform 21" id="21"/>
            <p:cNvSpPr/>
            <p:nvPr/>
          </p:nvSpPr>
          <p:spPr>
            <a:xfrm>
              <a:off x="31750" y="31750"/>
              <a:ext cx="2817058" cy="1850390"/>
            </a:xfrm>
            <a:custGeom>
              <a:avLst/>
              <a:gdLst/>
              <a:ahLst/>
              <a:cxnLst/>
              <a:rect r="r" b="b" t="t" l="l"/>
              <a:pathLst>
                <a:path h="1850390" w="2817058">
                  <a:moveTo>
                    <a:pt x="2724348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723078" y="0"/>
                  </a:lnTo>
                  <a:cubicBezTo>
                    <a:pt x="2773878" y="0"/>
                    <a:pt x="2815788" y="41910"/>
                    <a:pt x="2815788" y="92710"/>
                  </a:cubicBezTo>
                  <a:lnTo>
                    <a:pt x="2815788" y="1756410"/>
                  </a:lnTo>
                  <a:cubicBezTo>
                    <a:pt x="2817058" y="1808480"/>
                    <a:pt x="2775148" y="1850390"/>
                    <a:pt x="2724348" y="1850390"/>
                  </a:cubicBezTo>
                  <a:close/>
                </a:path>
              </a:pathLst>
            </a:custGeom>
            <a:solidFill>
              <a:srgbClr val="2F73CD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2880558" cy="1913890"/>
            </a:xfrm>
            <a:custGeom>
              <a:avLst/>
              <a:gdLst/>
              <a:ahLst/>
              <a:cxnLst/>
              <a:rect r="r" b="b" t="t" l="l"/>
              <a:pathLst>
                <a:path h="1913890" w="2880558">
                  <a:moveTo>
                    <a:pt x="2756098" y="59690"/>
                  </a:moveTo>
                  <a:cubicBezTo>
                    <a:pt x="2791658" y="59690"/>
                    <a:pt x="2820868" y="88900"/>
                    <a:pt x="2820868" y="124460"/>
                  </a:cubicBezTo>
                  <a:lnTo>
                    <a:pt x="2820868" y="1789430"/>
                  </a:lnTo>
                  <a:cubicBezTo>
                    <a:pt x="2820868" y="1824990"/>
                    <a:pt x="2791658" y="1854200"/>
                    <a:pt x="275609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56098" y="59690"/>
                  </a:lnTo>
                  <a:moveTo>
                    <a:pt x="2756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2756098" y="1913890"/>
                  </a:lnTo>
                  <a:cubicBezTo>
                    <a:pt x="2824678" y="1913890"/>
                    <a:pt x="2880558" y="1858010"/>
                    <a:pt x="2880558" y="1789430"/>
                  </a:cubicBezTo>
                  <a:lnTo>
                    <a:pt x="2880558" y="124460"/>
                  </a:lnTo>
                  <a:cubicBezTo>
                    <a:pt x="2880558" y="55880"/>
                    <a:pt x="2824678" y="0"/>
                    <a:pt x="275609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AutoShape 23" id="23"/>
          <p:cNvSpPr/>
          <p:nvPr/>
        </p:nvSpPr>
        <p:spPr>
          <a:xfrm rot="0">
            <a:off x="10739634" y="6452038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0739634" y="6131262"/>
            <a:ext cx="268387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9434755">
            <a:off x="6331937" y="5036399"/>
            <a:ext cx="2845308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rot="5400000">
            <a:off x="8517338" y="5051452"/>
            <a:ext cx="1114310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rot="9695927">
            <a:off x="10764688" y="7718876"/>
            <a:ext cx="1404197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rot="1097318">
            <a:off x="12105935" y="7722950"/>
            <a:ext cx="1386579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rot="1241775">
            <a:off x="8973939" y="5041825"/>
            <a:ext cx="3130231" cy="0"/>
          </a:xfrm>
          <a:prstGeom prst="line">
            <a:avLst/>
          </a:prstGeom>
          <a:ln cap="flat" w="476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8020488" y="3446178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398u4...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020488" y="4033043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9bt532...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020488" y="3749406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789ur...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59367" y="568675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975217" y="6126930"/>
            <a:ext cx="934880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398u4...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51353" y="6617358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one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84554" y="568675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614764" y="6126930"/>
            <a:ext cx="906161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789ur...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476540" y="6617358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two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12562" y="805577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481556" y="8495949"/>
            <a:ext cx="828591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3g7js...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304548" y="8986377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sub one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737748" y="8055770"/>
            <a:ext cx="1254145" cy="33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 Bold"/>
              </a:rPr>
              <a:t>Blob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018710" y="8495949"/>
            <a:ext cx="1004657" cy="33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Open Sans Bold"/>
              </a:rPr>
              <a:t>0h4v8....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929735" y="8986377"/>
            <a:ext cx="1182609" cy="55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575">
                <a:solidFill>
                  <a:srgbClr val="000000"/>
                </a:solidFill>
                <a:latin typeface="Open Sans Bold"/>
              </a:rPr>
              <a:t>Text in file sub two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490881" y="2749461"/>
            <a:ext cx="1056398" cy="28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9"/>
              </a:lnSpc>
            </a:pPr>
            <a:r>
              <a:rPr lang="en-US" sz="1735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336139" y="3454815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one.txt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682823" y="3088520"/>
            <a:ext cx="767403" cy="27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1"/>
              </a:lnSpc>
            </a:pPr>
            <a:r>
              <a:rPr lang="en-US" sz="1579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336139" y="4041681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/assets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336139" y="3758044"/>
            <a:ext cx="776422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two.txt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553373" y="5801977"/>
            <a:ext cx="1056398" cy="28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9"/>
              </a:lnSpc>
            </a:pPr>
            <a:r>
              <a:rPr lang="en-US" sz="1735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082981" y="6498694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3g7js...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184714" y="6507332"/>
            <a:ext cx="1122408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subone.txt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707166" y="6141037"/>
            <a:ext cx="843703" cy="27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1"/>
              </a:lnSpc>
            </a:pPr>
            <a:r>
              <a:rPr lang="en-US" sz="1579">
                <a:solidFill>
                  <a:srgbClr val="FFFFFF"/>
                </a:solidFill>
                <a:latin typeface="Open Sans Bold"/>
              </a:rPr>
              <a:t>9bt532...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082981" y="6801922"/>
            <a:ext cx="937016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0h4v8....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184714" y="6810560"/>
            <a:ext cx="1122408" cy="28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2"/>
              </a:lnSpc>
            </a:pPr>
            <a:r>
              <a:rPr lang="en-US" sz="1723">
                <a:solidFill>
                  <a:srgbClr val="FFFFFF"/>
                </a:solidFill>
                <a:latin typeface="Open Sans"/>
              </a:rPr>
              <a:t>subtwo.txt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120376" y="2520315"/>
            <a:ext cx="6047248" cy="4543380"/>
            <a:chOff x="0" y="0"/>
            <a:chExt cx="6233160" cy="4683058"/>
          </a:xfrm>
        </p:grpSpPr>
        <p:sp>
          <p:nvSpPr>
            <p:cNvPr name="Freeform 4" id="4"/>
            <p:cNvSpPr/>
            <p:nvPr/>
          </p:nvSpPr>
          <p:spPr>
            <a:xfrm>
              <a:off x="0" y="-10160"/>
              <a:ext cx="6233160" cy="4704647"/>
            </a:xfrm>
            <a:custGeom>
              <a:avLst/>
              <a:gdLst/>
              <a:ahLst/>
              <a:cxnLst/>
              <a:rect r="r" b="b" t="t" l="l"/>
              <a:pathLst>
                <a:path h="4704647" w="6233160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3684838"/>
                  </a:lnTo>
                  <a:cubicBezTo>
                    <a:pt x="0" y="3877878"/>
                    <a:pt x="151130" y="4069647"/>
                    <a:pt x="335280" y="4111558"/>
                  </a:cubicBezTo>
                  <a:lnTo>
                    <a:pt x="2781300" y="4662738"/>
                  </a:lnTo>
                  <a:cubicBezTo>
                    <a:pt x="2965450" y="4704647"/>
                    <a:pt x="3267710" y="4704647"/>
                    <a:pt x="3451860" y="4662738"/>
                  </a:cubicBezTo>
                  <a:lnTo>
                    <a:pt x="5897880" y="4111558"/>
                  </a:lnTo>
                  <a:cubicBezTo>
                    <a:pt x="6082030" y="4069647"/>
                    <a:pt x="6233160" y="3877877"/>
                    <a:pt x="6233160" y="3684838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C45454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6120376" y="3705852"/>
            <a:ext cx="6047248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870295" y="2844994"/>
            <a:ext cx="2547410" cy="702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9"/>
              </a:lnSpc>
            </a:pPr>
            <a:r>
              <a:rPr lang="en-US" sz="4185">
                <a:solidFill>
                  <a:srgbClr val="FFFFFF"/>
                </a:solidFill>
                <a:latin typeface="Open Sans Bold"/>
              </a:rPr>
              <a:t>Commit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120376" y="4626570"/>
            <a:ext cx="6047248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898543" y="3810627"/>
            <a:ext cx="2490914" cy="654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Open Sans Bold"/>
              </a:rPr>
              <a:t>23xj828v...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06993" y="5030972"/>
            <a:ext cx="1996415" cy="70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3"/>
              </a:lnSpc>
            </a:pPr>
            <a:r>
              <a:rPr lang="en-US" sz="4109">
                <a:solidFill>
                  <a:srgbClr val="FFFFFF"/>
                </a:solidFill>
                <a:latin typeface="Open Sans Bold"/>
              </a:rPr>
              <a:t>7j5gf3...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059" y="5030972"/>
            <a:ext cx="1155948" cy="70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3"/>
              </a:lnSpc>
            </a:pPr>
            <a:r>
              <a:rPr lang="en-US" sz="4109">
                <a:solidFill>
                  <a:srgbClr val="FFFFFF"/>
                </a:solidFill>
                <a:latin typeface="Open Sans Bold"/>
              </a:rPr>
              <a:t>Tree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06993" y="5819579"/>
            <a:ext cx="3527227" cy="695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3"/>
              </a:lnSpc>
            </a:pPr>
            <a:r>
              <a:rPr lang="en-US" sz="4109">
                <a:solidFill>
                  <a:srgbClr val="FFFFFF"/>
                </a:solidFill>
                <a:latin typeface="Open Sans Bold"/>
              </a:rPr>
              <a:t>Commit info..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B219A51-171D-423E-94F4-F5D531F07E4F}"/>
</file>

<file path=customXml/itemProps2.xml><?xml version="1.0" encoding="utf-8"?>
<ds:datastoreItem xmlns:ds="http://schemas.openxmlformats.org/officeDocument/2006/customXml" ds:itemID="{4BB536ED-D173-4A83-BD36-27A14ED23A6B}"/>
</file>

<file path=customXml/itemProps3.xml><?xml version="1.0" encoding="utf-8"?>
<ds:datastoreItem xmlns:ds="http://schemas.openxmlformats.org/officeDocument/2006/customXml" ds:itemID="{740B71E3-7B7E-40F9-88AD-F48E3AE4778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Config Server</dc:title>
  <cp:revision>1</cp:revision>
  <dcterms:created xsi:type="dcterms:W3CDTF">2006-08-16T00:00:00Z</dcterms:created>
  <dcterms:modified xsi:type="dcterms:W3CDTF">2011-08-01T06:04:30Z</dcterms:modified>
  <dc:identifier>DAFBH2rjqeY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