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4" r:id="rId3"/>
    <p:sldId id="260" r:id="rId4"/>
    <p:sldId id="261" r:id="rId5"/>
    <p:sldId id="275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6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192B-D7F3-1E5A-8C92-3D532584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01AC2-D443-4747-F791-5F886047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9834F-1FFC-4652-3463-DB470880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2711B-C8AF-F38F-2D6C-09265247F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0E045-D8D6-437F-B8DB-D9DFD334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C2C0-2801-FE5D-3BA0-4BB3879D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C2C0-2801-FE5D-3BA0-4BB3879D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DEBB21-8D1E-C1E4-5D8B-9483B288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0" y="357836"/>
            <a:ext cx="3077445" cy="3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C2C0-2801-FE5D-3BA0-4BB3879D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DEBB21-8D1E-C1E4-5D8B-9483B288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0" y="357836"/>
            <a:ext cx="3077445" cy="36815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720611-B208-3EE8-7B38-32F32D26F962}"/>
              </a:ext>
            </a:extLst>
          </p:cNvPr>
          <p:cNvSpPr/>
          <p:nvPr/>
        </p:nvSpPr>
        <p:spPr>
          <a:xfrm>
            <a:off x="621437" y="958787"/>
            <a:ext cx="1491448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170DA-EA98-E4D8-4EC4-18C0B1095095}"/>
              </a:ext>
            </a:extLst>
          </p:cNvPr>
          <p:cNvSpPr/>
          <p:nvPr/>
        </p:nvSpPr>
        <p:spPr>
          <a:xfrm>
            <a:off x="7082434" y="3712345"/>
            <a:ext cx="1937278" cy="1383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F01CD-A995-70CE-C337-24389DE095F5}"/>
              </a:ext>
            </a:extLst>
          </p:cNvPr>
          <p:cNvSpPr/>
          <p:nvPr/>
        </p:nvSpPr>
        <p:spPr>
          <a:xfrm>
            <a:off x="427610" y="507507"/>
            <a:ext cx="1491448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6DB56-4B95-EEC9-2396-873D342CB414}"/>
              </a:ext>
            </a:extLst>
          </p:cNvPr>
          <p:cNvSpPr/>
          <p:nvPr/>
        </p:nvSpPr>
        <p:spPr>
          <a:xfrm>
            <a:off x="5042049" y="1689716"/>
            <a:ext cx="1937278" cy="1383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C2C0-2801-FE5D-3BA0-4BB3879D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DEBB21-8D1E-C1E4-5D8B-9483B288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0" y="357836"/>
            <a:ext cx="3077445" cy="36815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720611-B208-3EE8-7B38-32F32D26F962}"/>
              </a:ext>
            </a:extLst>
          </p:cNvPr>
          <p:cNvSpPr/>
          <p:nvPr/>
        </p:nvSpPr>
        <p:spPr>
          <a:xfrm>
            <a:off x="861134" y="1455936"/>
            <a:ext cx="1935332" cy="887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170DA-EA98-E4D8-4EC4-18C0B1095095}"/>
              </a:ext>
            </a:extLst>
          </p:cNvPr>
          <p:cNvSpPr/>
          <p:nvPr/>
        </p:nvSpPr>
        <p:spPr>
          <a:xfrm>
            <a:off x="6709571" y="5194916"/>
            <a:ext cx="2833923" cy="1383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F01CD-A995-70CE-C337-24389DE095F5}"/>
              </a:ext>
            </a:extLst>
          </p:cNvPr>
          <p:cNvSpPr/>
          <p:nvPr/>
        </p:nvSpPr>
        <p:spPr>
          <a:xfrm>
            <a:off x="685063" y="2442838"/>
            <a:ext cx="1491448" cy="887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6DB56-4B95-EEC9-2396-873D342CB414}"/>
              </a:ext>
            </a:extLst>
          </p:cNvPr>
          <p:cNvSpPr/>
          <p:nvPr/>
        </p:nvSpPr>
        <p:spPr>
          <a:xfrm>
            <a:off x="3687134" y="3633925"/>
            <a:ext cx="2926729" cy="1383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192B-D7F3-1E5A-8C92-3D532584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DE280-ACE6-F3D4-6551-9EE82337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13" y="979272"/>
            <a:ext cx="3964574" cy="47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E387C-3286-903E-23AD-40EDBC30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A6D62-F853-5912-1326-FDB04EC0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192B-D7F3-1E5A-8C92-3D532584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DE280-ACE6-F3D4-6551-9EE82337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13" y="979272"/>
            <a:ext cx="3964574" cy="47427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3488D9-B617-2047-7508-8BD9DE98C81B}"/>
              </a:ext>
            </a:extLst>
          </p:cNvPr>
          <p:cNvSpPr/>
          <p:nvPr/>
        </p:nvSpPr>
        <p:spPr>
          <a:xfrm>
            <a:off x="4281938" y="2355538"/>
            <a:ext cx="2864587" cy="2615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84374-AEED-3135-124D-36053062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A95FD-8FFA-7184-0A80-70CC0984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06543-4517-267F-1ED3-19A5182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192B-D7F3-1E5A-8C92-3D532584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DE280-ACE6-F3D4-6551-9EE82337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13" y="979272"/>
            <a:ext cx="3964574" cy="47427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3488D9-B617-2047-7508-8BD9DE98C81B}"/>
              </a:ext>
            </a:extLst>
          </p:cNvPr>
          <p:cNvSpPr/>
          <p:nvPr/>
        </p:nvSpPr>
        <p:spPr>
          <a:xfrm>
            <a:off x="4172897" y="1068276"/>
            <a:ext cx="2059227" cy="1275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FBA7F9C-7297-44C0-BB4D-5EB0022AE574}"/>
</file>

<file path=customXml/itemProps2.xml><?xml version="1.0" encoding="utf-8"?>
<ds:datastoreItem xmlns:ds="http://schemas.openxmlformats.org/officeDocument/2006/customXml" ds:itemID="{EB663644-5795-4EBE-A50C-5596A6E668F3}"/>
</file>

<file path=customXml/itemProps3.xml><?xml version="1.0" encoding="utf-8"?>
<ds:datastoreItem xmlns:ds="http://schemas.openxmlformats.org/officeDocument/2006/customXml" ds:itemID="{3176E6DD-DDA0-4738-B30A-C2941286AE49}"/>
</file>

<file path=docProps/app.xml><?xml version="1.0" encoding="utf-8"?>
<Properties xmlns="http://schemas.openxmlformats.org/officeDocument/2006/extended-properties" xmlns:vt="http://schemas.openxmlformats.org/officeDocument/2006/docPropsVTypes">
  <TotalTime>23102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61</cp:revision>
  <dcterms:created xsi:type="dcterms:W3CDTF">2019-08-30T07:44:19Z</dcterms:created>
  <dcterms:modified xsi:type="dcterms:W3CDTF">2022-05-20T16:40:31Z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