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0"/>
  </p:notesMasterIdLst>
  <p:sldIdLst>
    <p:sldId id="269" r:id="rId2"/>
    <p:sldId id="262" r:id="rId3"/>
    <p:sldId id="284" r:id="rId4"/>
    <p:sldId id="285" r:id="rId5"/>
    <p:sldId id="277" r:id="rId6"/>
    <p:sldId id="279" r:id="rId7"/>
    <p:sldId id="286" r:id="rId8"/>
    <p:sldId id="287" r:id="rId9"/>
    <p:sldId id="288" r:id="rId10"/>
    <p:sldId id="289" r:id="rId11"/>
    <p:sldId id="290" r:id="rId12"/>
    <p:sldId id="314" r:id="rId13"/>
    <p:sldId id="315" r:id="rId14"/>
    <p:sldId id="316" r:id="rId15"/>
    <p:sldId id="317" r:id="rId16"/>
    <p:sldId id="313" r:id="rId17"/>
    <p:sldId id="296" r:id="rId18"/>
    <p:sldId id="319" r:id="rId19"/>
    <p:sldId id="318" r:id="rId20"/>
    <p:sldId id="297" r:id="rId21"/>
    <p:sldId id="298" r:id="rId22"/>
    <p:sldId id="299" r:id="rId23"/>
    <p:sldId id="300" r:id="rId24"/>
    <p:sldId id="282" r:id="rId25"/>
    <p:sldId id="301" r:id="rId26"/>
    <p:sldId id="302" r:id="rId27"/>
    <p:sldId id="303" r:id="rId28"/>
    <p:sldId id="304" r:id="rId29"/>
    <p:sldId id="305" r:id="rId30"/>
    <p:sldId id="283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71" r:id="rId39"/>
  </p:sldIdLst>
  <p:sldSz cx="18288000" cy="10282238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2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1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2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2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84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09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26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7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6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6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6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6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9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62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1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1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5637508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br>
              <a:rPr lang="en-IN" dirty="0"/>
            </a:br>
            <a:r>
              <a:rPr lang="en-IN" dirty="0"/>
              <a:t>The DynamoDB Data Model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Automatic and synchronous data replication across three facilities in a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Flexible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 limit on the amount of data stored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Maximum item size is 400KB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2266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Automatic and synchronous data replication across three facilities in a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Flexible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 limit on the amount of data stored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Maximum item size is 400KB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cross-region replication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2266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2525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Eventual consistent reads (default):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5327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Eventual consistent reads (default): 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Maximizes the read throughput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6449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9054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Eventual consistent reads (default): 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Maximizes the read throughput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Takes approximately one second for the data to be replicated to all the facilities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8648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810238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Eventual consistent reads (default): 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Maximizes the read throughput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Takes approximately one second for the data to be replicated to all the facilities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Might need to repeat the read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4761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74216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0" indent="-711281">
              <a:buClr>
                <a:schemeClr val="bg2"/>
              </a:buClr>
              <a:buFont typeface="Calibri" panose="020F0502020204030204" pitchFamily="34" charset="0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Strongly consistent reads: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341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74216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0" indent="-711281">
              <a:buClr>
                <a:schemeClr val="bg2"/>
              </a:buClr>
              <a:buFont typeface="Calibri" panose="020F0502020204030204" pitchFamily="34" charset="0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Two types of consistency: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Strongly consistent reads: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434343"/>
                </a:solidFill>
              </a:rPr>
              <a:t>The result reflects all the writes that got a successful response before the read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75289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Provisioned throughput capacity: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558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Tables: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Provisioned throughput capacity: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Read throughput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9924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Provisioned throughput capacity: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Read throughput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Write throughput: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9924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Provisioned throughput capacity: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Read throughput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Write throughput: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2" dirty="0">
                <a:solidFill>
                  <a:srgbClr val="434343"/>
                </a:solidFill>
              </a:rPr>
              <a:t>Flexible, can increase and decrease the read/write                        capacity – </a:t>
            </a:r>
            <a:r>
              <a:rPr lang="en-IN" sz="4002" dirty="0" err="1">
                <a:solidFill>
                  <a:srgbClr val="434343"/>
                </a:solidFill>
              </a:rPr>
              <a:t>updatetable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9924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Provisioned throughput capacity: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Read throughput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Write throughput:</a:t>
            </a: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2" dirty="0">
                <a:solidFill>
                  <a:srgbClr val="434343"/>
                </a:solidFill>
              </a:rPr>
              <a:t>Flexible, can increase and decrease the read/write                         capacity – </a:t>
            </a:r>
            <a:r>
              <a:rPr lang="en-IN" sz="4002" dirty="0" err="1">
                <a:solidFill>
                  <a:srgbClr val="434343"/>
                </a:solidFill>
              </a:rPr>
              <a:t>updatetable</a:t>
            </a:r>
            <a:endParaRPr lang="en-IN" sz="4002" dirty="0">
              <a:solidFill>
                <a:srgbClr val="434343"/>
              </a:solidFill>
            </a:endParaRPr>
          </a:p>
          <a:p>
            <a:pPr marL="3474720" indent="-71128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IN" sz="4002" dirty="0">
                <a:solidFill>
                  <a:srgbClr val="434343"/>
                </a:solidFill>
              </a:rPr>
              <a:t>No downtime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99243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9945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Called “partition key” (also known as “hash attribute”)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980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Called “partition key” (also known as “hash attribute”)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Unique within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980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Called “partition key” (also known as “hash attribute”)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Unique within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Two attributes PK (composite):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980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Called “partition key” (also known as “hash attribute”)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Unique within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Two attributes PK (composite):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Made of one partition key (hash) and 1 sort key (range)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980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6169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One attribute PK: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Called “partition key” (also known as “hash attribute”)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Unique within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Two attributes PK (composite):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Made of one partition key (hash) and 1 sort key (range)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You can have items with the same partition key, but their sort keys must differ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Primary Key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98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Tables: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Items: Individual entries in your table (rows)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26430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Local Secondary Index (LSI):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7355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Local Secondary Index (LSI):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Has the same partition key as the table, but a different sort key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Local Secondary Index (LSI):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Has the same partition key as the table, but a different sort key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only be created when you create your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Local Secondary Index (LSI):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Has the same partition key as the table, but a different sort key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only be created when you create your table max five LSI/table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Local Secondary Index (LSI):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Has the same partition key as the table, but a different sort key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only be created when you create your table max five LSI/table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Global Secondary Index (GSI):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have a partition, or a partition and sort key, that can be different from the tables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Global Secondary Index (GSI):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have a partition, or a partition and sort key, that can be different from the tables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be created when you create the table or anytime later 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Global Secondary Index (GSI):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have a partition, or a partition and sort key, that can be different from the tables</a:t>
            </a:r>
          </a:p>
          <a:p>
            <a:pPr marL="2194560" lvl="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0" dirty="0">
                <a:solidFill>
                  <a:srgbClr val="434343"/>
                </a:solidFill>
              </a:rPr>
              <a:t>Can be created when you create the table or anytime later max five GSI/table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Secondary Indexes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6591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8800" dirty="0"/>
              <a:t>A Simple DynamoDB Data Model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Tables: Collection of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Items: Individual entries in your table (rows)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Attributes: The properties associated with the entries (columns)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2643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285218" y="159776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"title": "This old tale",</a:t>
            </a:r>
          </a:p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"year": 1920,</a:t>
            </a:r>
          </a:p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"rating": 7.2</a:t>
            </a:r>
          </a:p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"genres": ["Animation"]</a:t>
            </a:r>
          </a:p>
          <a:p>
            <a:pPr marL="203226" lvl="0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"title": "The great sailing trip",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"year": 2015,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"rating": 8.1,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"genres": ["Comedy", "Adventure"],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extra_info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"actors": ["Jane 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Jole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"Andy Addams"],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"awards": ["Critics Awards 2015", "Movie Fan Awards 2015"]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sz="20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20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226" lvl="0">
              <a:buClr>
                <a:srgbClr val="434343"/>
              </a:buClr>
            </a:pPr>
            <a:endParaRPr lang="en-IN" sz="20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Storing Data Just Like JSON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56745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820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Automatic and synchronous data replication across three facilities in a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2266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Automatic and synchronous data replication across three facilities in a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Flexible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2266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uses SSDs to store the 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Automatic and synchronous data replication across three facilities in a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Flexible schema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 limit on the amount of data stored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2266375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1011</Words>
  <Application>Microsoft Office PowerPoint</Application>
  <PresentationFormat>Custom</PresentationFormat>
  <Paragraphs>221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Roboto</vt:lpstr>
      <vt:lpstr>Consolas</vt:lpstr>
      <vt:lpstr>Courier New</vt:lpstr>
      <vt:lpstr>Arial</vt:lpstr>
      <vt:lpstr>Calibri</vt:lpstr>
      <vt:lpstr>Wingdings</vt:lpstr>
      <vt:lpstr>Packt</vt:lpstr>
      <vt:lpstr> The DynamoDB Data Model </vt:lpstr>
      <vt:lpstr>DynamoDB – Fundamentals</vt:lpstr>
      <vt:lpstr>DynamoDB – Fundamentals</vt:lpstr>
      <vt:lpstr>DynamoDB – Fundamentals</vt:lpstr>
      <vt:lpstr>Storing Data Just Like JSON</vt:lpstr>
      <vt:lpstr>Fundamentals</vt:lpstr>
      <vt:lpstr>Fundamentals</vt:lpstr>
      <vt:lpstr>Fundamentals</vt:lpstr>
      <vt:lpstr>Fundamentals</vt:lpstr>
      <vt:lpstr>Fundamentals</vt:lpstr>
      <vt:lpstr>Fundamentals</vt:lpstr>
      <vt:lpstr>DynamoDB – Fundamentals</vt:lpstr>
      <vt:lpstr>DynamoDB – Fundamentals</vt:lpstr>
      <vt:lpstr>DynamoDB – Fundamentals</vt:lpstr>
      <vt:lpstr>DynamoDB – Fundamentals</vt:lpstr>
      <vt:lpstr>DynamoDB – Fundamentals</vt:lpstr>
      <vt:lpstr>DynamoDB – Fundamentals (Continued)</vt:lpstr>
      <vt:lpstr>DynamoDB – Fundamentals (Continued)</vt:lpstr>
      <vt:lpstr>DynamoDB – Fundamentals (Continued)</vt:lpstr>
      <vt:lpstr>DynamoDB – Fundamentals (Continued)</vt:lpstr>
      <vt:lpstr>DynamoDB – Fundamentals (Continued)</vt:lpstr>
      <vt:lpstr>DynamoDB – Fundamentals (Continued)</vt:lpstr>
      <vt:lpstr>DynamoDB – Fundamentals (Continued)</vt:lpstr>
      <vt:lpstr>DynamoDB – Primary Key</vt:lpstr>
      <vt:lpstr>DynamoDB – Primary Key</vt:lpstr>
      <vt:lpstr>DynamoDB – Primary Key</vt:lpstr>
      <vt:lpstr>DynamoDB – Primary Key</vt:lpstr>
      <vt:lpstr>DynamoDB – Primary Key</vt:lpstr>
      <vt:lpstr>DynamoDB – Primary Key</vt:lpstr>
      <vt:lpstr>DynamoDB – Secondary Indexes</vt:lpstr>
      <vt:lpstr>DynamoDB – Secondary Indexes</vt:lpstr>
      <vt:lpstr>DynamoDB – Secondary Indexes</vt:lpstr>
      <vt:lpstr>DynamoDB – Secondary Indexes</vt:lpstr>
      <vt:lpstr>DynamoDB – Secondary Indexes</vt:lpstr>
      <vt:lpstr>DynamoDB – Secondary Indexes (Continued)</vt:lpstr>
      <vt:lpstr>DynamoDB – Secondary Indexes (Continued)</vt:lpstr>
      <vt:lpstr>DynamoDB – Secondary Indexes (Continued)</vt:lpstr>
      <vt:lpstr>A Simple DynamoDB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Harshada Kondaskar</cp:lastModifiedBy>
  <cp:revision>48</cp:revision>
  <dcterms:modified xsi:type="dcterms:W3CDTF">2019-07-09T08:11:32Z</dcterms:modified>
</cp:coreProperties>
</file>