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69" r:id="rId2"/>
    <p:sldId id="262" r:id="rId3"/>
    <p:sldId id="277" r:id="rId4"/>
    <p:sldId id="278" r:id="rId5"/>
    <p:sldId id="275" r:id="rId6"/>
    <p:sldId id="279" r:id="rId7"/>
    <p:sldId id="276" r:id="rId8"/>
    <p:sldId id="271" r:id="rId9"/>
  </p:sldIdLst>
  <p:sldSz cx="18288000" cy="10282238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21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207953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A Simple DynamoDB Data Model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database, that can hold information about users that access our system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Are Our Requirements?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database, that can hold information about users that access our system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store things like first/last name, email address, password, the last login time, user ID, and some user preference information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Are Our Requirements?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4247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create a database, that can hold information about users that access our system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need to store things like first/last name, email address, password, the last login time, user ID, and some user preference information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intention is that we will only ever look up users based on their                         email address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Are Our Requirements?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424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150205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is designed in such a way, that we need to provide a few parameters up front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Designing the Table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71575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29036"/>
            <a:ext cx="17175257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is designed in such a way, that we need to provide a few parameters up front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Based on our requirements, we will set a partition key (or primary key) of </a:t>
            </a:r>
            <a:r>
              <a:rPr lang="en-IN" sz="4002" dirty="0" err="1">
                <a:solidFill>
                  <a:srgbClr val="434343"/>
                </a:solidFill>
              </a:rPr>
              <a:t>email_address</a:t>
            </a:r>
            <a:r>
              <a:rPr lang="en-IN" sz="4002" dirty="0">
                <a:solidFill>
                  <a:srgbClr val="434343"/>
                </a:solidFill>
              </a:rPr>
              <a:t>, along with a sort key of </a:t>
            </a:r>
            <a:r>
              <a:rPr lang="en-IN" sz="4002" dirty="0" err="1">
                <a:solidFill>
                  <a:srgbClr val="434343"/>
                </a:solidFill>
              </a:rPr>
              <a:t>last_login</a:t>
            </a:r>
            <a:r>
              <a:rPr lang="en-IN" sz="4002" dirty="0">
                <a:solidFill>
                  <a:srgbClr val="434343"/>
                </a:solidFill>
              </a:rPr>
              <a:t> (we will store this as an epoch time in milliseconds)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Designing the Table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58627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email_address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“joe.bloggs@gmail.com”,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last_login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1545066160142,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“password”: ”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hashed_password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“James”,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“Cross”,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user_preferences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{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favourite_color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“blue”,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favourite_football_team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“man 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utd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current_products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”: [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credit_card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IN" sz="2000" dirty="0" err="1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current_account</a:t>
            </a: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03226">
              <a:buClr>
                <a:srgbClr val="434343"/>
              </a:buClr>
            </a:pPr>
            <a:r>
              <a:rPr lang="en-IN" sz="2000" dirty="0">
                <a:solidFill>
                  <a:srgbClr val="4343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-IN" sz="2000" dirty="0">
              <a:solidFill>
                <a:srgbClr val="43434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Example Data Model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04437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300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Creating Your First DynamoDB Table with the AWS Console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13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333</Words>
  <Application>Microsoft Office PowerPoint</Application>
  <PresentationFormat>Custom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Calibri</vt:lpstr>
      <vt:lpstr>Roboto</vt:lpstr>
      <vt:lpstr>Packt</vt:lpstr>
      <vt:lpstr>A Simple DynamoDB Data Model</vt:lpstr>
      <vt:lpstr>What Are Our Requirements?</vt:lpstr>
      <vt:lpstr>What Are Our Requirements?</vt:lpstr>
      <vt:lpstr>What Are Our Requirements?</vt:lpstr>
      <vt:lpstr>Designing the Table</vt:lpstr>
      <vt:lpstr>Designing the Table</vt:lpstr>
      <vt:lpstr>Example Data Model</vt:lpstr>
      <vt:lpstr>Creating Your First DynamoDB Table with the AWS Console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Mallika Chavan</cp:lastModifiedBy>
  <cp:revision>31</cp:revision>
  <dcterms:modified xsi:type="dcterms:W3CDTF">2019-05-22T09:16:37Z</dcterms:modified>
</cp:coreProperties>
</file>