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69" r:id="rId2"/>
    <p:sldId id="262" r:id="rId3"/>
    <p:sldId id="273" r:id="rId4"/>
    <p:sldId id="274" r:id="rId5"/>
    <p:sldId id="275" r:id="rId6"/>
    <p:sldId id="264" r:id="rId7"/>
    <p:sldId id="272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14" y="90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0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6410242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Creating Your First DynamoDB Table with the AWS Console</a:t>
            </a:r>
            <a:b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</a:br>
            <a:endParaRPr lang="en-US" sz="9600" dirty="0">
              <a:solidFill>
                <a:srgbClr val="FFFFFF"/>
              </a:solidFill>
              <a:latin typeface="Calibri" charset="0"/>
              <a:cs typeface="Calibri" charset="0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6231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working AWS account, that you can login to, with administrative permissions (ideally)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987366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working AWS account, that you can login to, with administrative permissions (ideally)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Failing that, access to an AWS account, that grants you admin permissions over DynamoDB, Lambda, IAM, API Gateway, and CloudFormation (we’re going to use all of these later)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4492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74937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working AWS account, that you can login to, with administrative permissions (ideally)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Failing that, access to an AWS account, that grants you admin permissions over DynamoDB, Lambda, IAM, API Gateway, and CloudFormation (we’re going to use all of these later)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text editor and terminal will help, if you want to follow along with the programmatic examples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4492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6686742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working AWS account, that you can login to, with administrative permissions (ideally)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Failing that, access to an AWS account, that grants you admin permissions over DynamoDB, Lambda, IAM, API Gateway, and CloudFormation (we’re going to use all of these later)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text editor and terminal will help, if you want to follow along with the programmatic examples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Python and PIP installed and working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Prerequisites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0449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dirty="0"/>
              <a:t>Let’s Go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3539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dirty="0"/>
              <a:t>Building a Simple Application </a:t>
            </a:r>
            <a:r>
              <a:rPr lang="en-IN"/>
              <a:t>Powered by </a:t>
            </a:r>
            <a:r>
              <a:rPr lang="en-IN" dirty="0"/>
              <a:t>DynamoDB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42352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Next Section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4778308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242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Calibri</vt:lpstr>
      <vt:lpstr>Packt</vt:lpstr>
      <vt:lpstr>Creating Your First DynamoDB Table with the AWS Console </vt:lpstr>
      <vt:lpstr>Prerequisites</vt:lpstr>
      <vt:lpstr>Prerequisites</vt:lpstr>
      <vt:lpstr>Prerequisites</vt:lpstr>
      <vt:lpstr>Prerequisites</vt:lpstr>
      <vt:lpstr>Let’s Go</vt:lpstr>
      <vt:lpstr>Building a Simple Application Powered by DynamoDB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Harshada Kondaskar</cp:lastModifiedBy>
  <cp:revision>31</cp:revision>
  <dcterms:modified xsi:type="dcterms:W3CDTF">2019-06-14T09:21:40Z</dcterms:modified>
</cp:coreProperties>
</file>