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6"/>
  </p:notesMasterIdLst>
  <p:sldIdLst>
    <p:sldId id="269" r:id="rId2"/>
    <p:sldId id="262" r:id="rId3"/>
    <p:sldId id="274" r:id="rId4"/>
    <p:sldId id="275" r:id="rId5"/>
    <p:sldId id="273" r:id="rId6"/>
    <p:sldId id="276" r:id="rId7"/>
    <p:sldId id="277" r:id="rId8"/>
    <p:sldId id="278" r:id="rId9"/>
    <p:sldId id="279" r:id="rId10"/>
    <p:sldId id="272" r:id="rId11"/>
    <p:sldId id="280" r:id="rId12"/>
    <p:sldId id="281" r:id="rId13"/>
    <p:sldId id="264" r:id="rId14"/>
    <p:sldId id="271" r:id="rId15"/>
  </p:sldIdLst>
  <p:sldSz cx="18288000" cy="10282238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Robo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14" y="666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330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1pPr>
    <a:lvl2pPr marL="914713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2pPr>
    <a:lvl3pPr marL="182942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3pPr>
    <a:lvl4pPr marL="2744137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4pPr>
    <a:lvl5pPr marL="365884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5pPr>
    <a:lvl6pPr marL="4573561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6pPr>
    <a:lvl7pPr marL="5488274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7pPr>
    <a:lvl8pPr marL="640298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8pPr>
    <a:lvl9pPr marL="731769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2019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2019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2019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5951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28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229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229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229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229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229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5"/>
            </a:lvl2pPr>
            <a:lvl3pPr lvl="2" rtl="0">
              <a:spcBef>
                <a:spcPts val="0"/>
              </a:spcBef>
              <a:buSzPct val="100000"/>
              <a:defRPr sz="9605"/>
            </a:lvl3pPr>
            <a:lvl4pPr lvl="3" rtl="0">
              <a:spcBef>
                <a:spcPts val="0"/>
              </a:spcBef>
              <a:buSzPct val="100000"/>
              <a:defRPr sz="9605"/>
            </a:lvl4pPr>
            <a:lvl5pPr lvl="4" rtl="0">
              <a:spcBef>
                <a:spcPts val="0"/>
              </a:spcBef>
              <a:buSzPct val="100000"/>
              <a:defRPr sz="9605"/>
            </a:lvl5pPr>
            <a:lvl6pPr lvl="5" rtl="0">
              <a:spcBef>
                <a:spcPts val="0"/>
              </a:spcBef>
              <a:buSzPct val="100000"/>
              <a:defRPr sz="9605"/>
            </a:lvl6pPr>
            <a:lvl7pPr lvl="6" rtl="0">
              <a:spcBef>
                <a:spcPts val="0"/>
              </a:spcBef>
              <a:buSzPct val="100000"/>
              <a:defRPr sz="9605"/>
            </a:lvl7pPr>
            <a:lvl8pPr lvl="7" rtl="0">
              <a:spcBef>
                <a:spcPts val="0"/>
              </a:spcBef>
              <a:buSzPct val="100000"/>
              <a:defRPr sz="9605"/>
            </a:lvl8pPr>
            <a:lvl9pPr lvl="8" rtl="0">
              <a:spcBef>
                <a:spcPts val="0"/>
              </a:spcBef>
              <a:buSzPct val="100000"/>
              <a:defRPr sz="960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4" name="Shape 34"/>
          <p:cNvSpPr/>
          <p:nvPr/>
        </p:nvSpPr>
        <p:spPr>
          <a:xfrm>
            <a:off x="0" y="1312097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2"/>
            </a:lvl1pPr>
            <a:lvl2pPr lvl="1" rtl="0">
              <a:spcBef>
                <a:spcPts val="0"/>
              </a:spcBef>
              <a:buSzPct val="100000"/>
              <a:defRPr sz="3602"/>
            </a:lvl2pPr>
            <a:lvl3pPr lvl="2" rtl="0">
              <a:spcBef>
                <a:spcPts val="0"/>
              </a:spcBef>
              <a:buSzPct val="100000"/>
              <a:defRPr sz="3602"/>
            </a:lvl3pPr>
            <a:lvl4pPr lvl="3" rtl="0">
              <a:spcBef>
                <a:spcPts val="0"/>
              </a:spcBef>
              <a:buSzPct val="100000"/>
              <a:defRPr sz="3602"/>
            </a:lvl4pPr>
            <a:lvl5pPr lvl="4" rtl="0">
              <a:spcBef>
                <a:spcPts val="0"/>
              </a:spcBef>
              <a:buSzPct val="100000"/>
              <a:defRPr sz="3602"/>
            </a:lvl5pPr>
            <a:lvl6pPr lvl="5" rtl="0">
              <a:spcBef>
                <a:spcPts val="0"/>
              </a:spcBef>
              <a:buSzPct val="100000"/>
              <a:defRPr sz="3602"/>
            </a:lvl6pPr>
            <a:lvl7pPr lvl="6" rtl="0">
              <a:spcBef>
                <a:spcPts val="0"/>
              </a:spcBef>
              <a:buSzPct val="100000"/>
              <a:defRPr sz="3602"/>
            </a:lvl7pPr>
            <a:lvl8pPr lvl="7" rtl="0">
              <a:spcBef>
                <a:spcPts val="0"/>
              </a:spcBef>
              <a:buSzPct val="100000"/>
              <a:defRPr sz="3602"/>
            </a:lvl8pPr>
            <a:lvl9pPr lvl="8" rtl="0">
              <a:spcBef>
                <a:spcPts val="0"/>
              </a:spcBef>
              <a:buSzPct val="100000"/>
              <a:defRPr sz="3602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980501" y="976048"/>
            <a:ext cx="16068000" cy="817781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12006"/>
            </a:lvl1pPr>
            <a:lvl2pPr lvl="1" rtl="0">
              <a:spcBef>
                <a:spcPts val="0"/>
              </a:spcBef>
              <a:buSzPct val="100000"/>
              <a:defRPr sz="12006"/>
            </a:lvl2pPr>
            <a:lvl3pPr lvl="2" rtl="0">
              <a:spcBef>
                <a:spcPts val="0"/>
              </a:spcBef>
              <a:buSzPct val="100000"/>
              <a:defRPr sz="12006"/>
            </a:lvl3pPr>
            <a:lvl4pPr lvl="3" rtl="0">
              <a:spcBef>
                <a:spcPts val="0"/>
              </a:spcBef>
              <a:buSzPct val="100000"/>
              <a:defRPr sz="12006"/>
            </a:lvl4pPr>
            <a:lvl5pPr lvl="4" rtl="0">
              <a:spcBef>
                <a:spcPts val="0"/>
              </a:spcBef>
              <a:buSzPct val="100000"/>
              <a:defRPr sz="12006"/>
            </a:lvl5pPr>
            <a:lvl6pPr lvl="5" rtl="0">
              <a:spcBef>
                <a:spcPts val="0"/>
              </a:spcBef>
              <a:buSzPct val="100000"/>
              <a:defRPr sz="12006"/>
            </a:lvl6pPr>
            <a:lvl7pPr lvl="6" rtl="0">
              <a:spcBef>
                <a:spcPts val="0"/>
              </a:spcBef>
              <a:buSzPct val="100000"/>
              <a:defRPr sz="12006"/>
            </a:lvl7pPr>
            <a:lvl8pPr lvl="7" rtl="0">
              <a:spcBef>
                <a:spcPts val="0"/>
              </a:spcBef>
              <a:buSzPct val="100000"/>
              <a:defRPr sz="12006"/>
            </a:lvl8pPr>
            <a:lvl9pPr lvl="8" rtl="0">
              <a:spcBef>
                <a:spcPts val="0"/>
              </a:spcBef>
              <a:buSzPct val="100000"/>
              <a:defRPr sz="1200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5"/>
            <a:ext cx="18288000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4000" cy="892987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1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8" r:id="rId4"/>
    <p:sldLayoutId id="2147483660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7" y="4558681"/>
            <a:ext cx="16695508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Tx/>
            </a:pPr>
            <a:r>
              <a:rPr lang="en-US" sz="8000" dirty="0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rPr>
              <a:t>A Simple Python API to Manage Users and Their Favorite Training Courses</a:t>
            </a:r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will use API Gateway, Lambda, and of course, DynamoDB for storing data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Technology Choices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2356566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will use API Gateway, Lambda, and of course, DynamoDB for storing data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will write the Lambda functions in Python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Technology Choices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871471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will use API Gateway, Lambda, and of course, DynamoDB for storing data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will write the Lambda functions in Python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will also create an AWS SAM template to automate the creation, deployment, and update the stack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Technology Choices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871471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106277" y="1052213"/>
            <a:ext cx="16075446" cy="8177813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dirty="0"/>
              <a:t>Let’s Go</a:t>
            </a:r>
            <a:endParaRPr lang="e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3636868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Tx/>
            </a:pPr>
            <a:r>
              <a:rPr lang="en-US" sz="9600" dirty="0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rPr>
              <a:t>Storing User Data in DynamoDB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5575681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967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Create and get a single user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What Are Our Requirements?</a:t>
            </a:r>
            <a:endParaRPr lang="en" sz="4402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Create and get a single user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Add a new favourite training course for a given user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What Are Our Requirements?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361991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>
                <a:solidFill>
                  <a:srgbClr val="434343"/>
                </a:solidFill>
              </a:rPr>
              <a:t>Create and get a single user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>
                <a:solidFill>
                  <a:srgbClr val="434343"/>
                </a:solidFill>
              </a:rPr>
              <a:t>Add a new favourite training course for a given user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>
                <a:solidFill>
                  <a:srgbClr val="434343"/>
                </a:solidFill>
              </a:rPr>
              <a:t>Create and get a single training course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What Are Our Requirements?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361991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PUT API/users/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This Leads to a Natural REST API Design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795575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PUT API/users/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GET API/users/</a:t>
            </a:r>
            <a:r>
              <a:rPr lang="en-IN" sz="4002" dirty="0" err="1">
                <a:solidFill>
                  <a:srgbClr val="434343"/>
                </a:solidFill>
              </a:rPr>
              <a:t>user_name</a:t>
            </a: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This Leads to a Natural REST API Design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978578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PUT API/users/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GET API/users/</a:t>
            </a:r>
            <a:r>
              <a:rPr lang="en-IN" sz="4002" dirty="0" err="1">
                <a:solidFill>
                  <a:srgbClr val="434343"/>
                </a:solidFill>
              </a:rPr>
              <a:t>user_name</a:t>
            </a:r>
            <a:endParaRPr lang="en-IN" sz="4002" dirty="0">
              <a:solidFill>
                <a:srgbClr val="434343"/>
              </a:solidFill>
            </a:endParaRP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PUT API/users/</a:t>
            </a:r>
            <a:r>
              <a:rPr lang="en-IN" sz="4002" dirty="0" err="1">
                <a:solidFill>
                  <a:srgbClr val="434343"/>
                </a:solidFill>
              </a:rPr>
              <a:t>user_name</a:t>
            </a:r>
            <a:r>
              <a:rPr lang="en-IN" sz="4002" dirty="0">
                <a:solidFill>
                  <a:srgbClr val="434343"/>
                </a:solidFill>
              </a:rPr>
              <a:t>/</a:t>
            </a:r>
            <a:r>
              <a:rPr lang="en-IN" sz="4002" dirty="0" err="1">
                <a:solidFill>
                  <a:srgbClr val="434343"/>
                </a:solidFill>
              </a:rPr>
              <a:t>course_id</a:t>
            </a: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This Leads to a Natural REST API Design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978578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PUT API/users/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GET API/users/</a:t>
            </a:r>
            <a:r>
              <a:rPr lang="en-IN" sz="4002" dirty="0" err="1">
                <a:solidFill>
                  <a:srgbClr val="434343"/>
                </a:solidFill>
              </a:rPr>
              <a:t>user_name</a:t>
            </a:r>
            <a:endParaRPr lang="en-IN" sz="4002" dirty="0">
              <a:solidFill>
                <a:srgbClr val="434343"/>
              </a:solidFill>
            </a:endParaRP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PUT API/users/</a:t>
            </a:r>
            <a:r>
              <a:rPr lang="en-IN" sz="4002" dirty="0" err="1">
                <a:solidFill>
                  <a:srgbClr val="434343"/>
                </a:solidFill>
              </a:rPr>
              <a:t>user_name</a:t>
            </a:r>
            <a:r>
              <a:rPr lang="en-IN" sz="4002" dirty="0">
                <a:solidFill>
                  <a:srgbClr val="434343"/>
                </a:solidFill>
              </a:rPr>
              <a:t>/</a:t>
            </a:r>
            <a:r>
              <a:rPr lang="en-IN" sz="4002" dirty="0" err="1">
                <a:solidFill>
                  <a:srgbClr val="434343"/>
                </a:solidFill>
              </a:rPr>
              <a:t>course_id</a:t>
            </a:r>
            <a:endParaRPr lang="en-IN" sz="4002" dirty="0">
              <a:solidFill>
                <a:srgbClr val="434343"/>
              </a:solidFill>
            </a:endParaRP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PUT /API/courses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This Leads to a Natural REST API Design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978578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PUT API/users/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GET API/users/</a:t>
            </a:r>
            <a:r>
              <a:rPr lang="en-IN" sz="4002" dirty="0" err="1">
                <a:solidFill>
                  <a:srgbClr val="434343"/>
                </a:solidFill>
              </a:rPr>
              <a:t>user_name</a:t>
            </a:r>
            <a:endParaRPr lang="en-IN" sz="4002" dirty="0">
              <a:solidFill>
                <a:srgbClr val="434343"/>
              </a:solidFill>
            </a:endParaRP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PUT API/users/</a:t>
            </a:r>
            <a:r>
              <a:rPr lang="en-IN" sz="4002" dirty="0" err="1">
                <a:solidFill>
                  <a:srgbClr val="434343"/>
                </a:solidFill>
              </a:rPr>
              <a:t>user_name</a:t>
            </a:r>
            <a:r>
              <a:rPr lang="en-IN" sz="4002" dirty="0">
                <a:solidFill>
                  <a:srgbClr val="434343"/>
                </a:solidFill>
              </a:rPr>
              <a:t>/</a:t>
            </a:r>
            <a:r>
              <a:rPr lang="en-IN" sz="4002" dirty="0" err="1">
                <a:solidFill>
                  <a:srgbClr val="434343"/>
                </a:solidFill>
              </a:rPr>
              <a:t>course_id</a:t>
            </a:r>
            <a:endParaRPr lang="en-IN" sz="4002" dirty="0">
              <a:solidFill>
                <a:srgbClr val="434343"/>
              </a:solidFill>
            </a:endParaRP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PUT /API/courses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GET /API/courses/</a:t>
            </a:r>
            <a:r>
              <a:rPr lang="en-IN" sz="4002" dirty="0" err="1">
                <a:solidFill>
                  <a:srgbClr val="434343"/>
                </a:solidFill>
              </a:rPr>
              <a:t>course_id</a:t>
            </a: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This Leads to a Natural REST API Design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978578647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322</Words>
  <Application>Microsoft Office PowerPoint</Application>
  <PresentationFormat>Custom</PresentationFormat>
  <Paragraphs>42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Roboto</vt:lpstr>
      <vt:lpstr>Packt</vt:lpstr>
      <vt:lpstr>A Simple Python API to Manage Users and Their Favorite Training Courses</vt:lpstr>
      <vt:lpstr>What Are Our Requirements?</vt:lpstr>
      <vt:lpstr>What Are Our Requirements?</vt:lpstr>
      <vt:lpstr>What Are Our Requirements?</vt:lpstr>
      <vt:lpstr>This Leads to a Natural REST API Design</vt:lpstr>
      <vt:lpstr>This Leads to a Natural REST API Design</vt:lpstr>
      <vt:lpstr>This Leads to a Natural REST API Design</vt:lpstr>
      <vt:lpstr>This Leads to a Natural REST API Design</vt:lpstr>
      <vt:lpstr>This Leads to a Natural REST API Design</vt:lpstr>
      <vt:lpstr>Technology Choices</vt:lpstr>
      <vt:lpstr>Technology Choices</vt:lpstr>
      <vt:lpstr>Technology Choices</vt:lpstr>
      <vt:lpstr>Let’s Go</vt:lpstr>
      <vt:lpstr>Storing User Data in DynamoDB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Goes Here</dc:title>
  <dc:creator>Aiman Khan</dc:creator>
  <cp:lastModifiedBy>Mallika Chavan</cp:lastModifiedBy>
  <cp:revision>29</cp:revision>
  <dcterms:modified xsi:type="dcterms:W3CDTF">2019-05-22T09:26:22Z</dcterms:modified>
</cp:coreProperties>
</file>