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8"/>
  </p:notesMasterIdLst>
  <p:sldIdLst>
    <p:sldId id="269" r:id="rId2"/>
    <p:sldId id="262" r:id="rId3"/>
    <p:sldId id="273" r:id="rId4"/>
    <p:sldId id="274" r:id="rId5"/>
    <p:sldId id="264" r:id="rId6"/>
    <p:sldId id="272" r:id="rId7"/>
  </p:sldIdLst>
  <p:sldSz cx="18288000" cy="10282238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14" y="666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951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03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6"/>
            </a:lvl1pPr>
            <a:lvl2pPr lvl="1" rtl="0">
              <a:spcBef>
                <a:spcPts val="0"/>
              </a:spcBef>
              <a:buSzPct val="100000"/>
              <a:defRPr sz="12006"/>
            </a:lvl2pPr>
            <a:lvl3pPr lvl="2" rtl="0">
              <a:spcBef>
                <a:spcPts val="0"/>
              </a:spcBef>
              <a:buSzPct val="100000"/>
              <a:defRPr sz="12006"/>
            </a:lvl3pPr>
            <a:lvl4pPr lvl="3" rtl="0">
              <a:spcBef>
                <a:spcPts val="0"/>
              </a:spcBef>
              <a:buSzPct val="100000"/>
              <a:defRPr sz="12006"/>
            </a:lvl4pPr>
            <a:lvl5pPr lvl="4" rtl="0">
              <a:spcBef>
                <a:spcPts val="0"/>
              </a:spcBef>
              <a:buSzPct val="100000"/>
              <a:defRPr sz="12006"/>
            </a:lvl5pPr>
            <a:lvl6pPr lvl="5" rtl="0">
              <a:spcBef>
                <a:spcPts val="0"/>
              </a:spcBef>
              <a:buSzPct val="100000"/>
              <a:defRPr sz="12006"/>
            </a:lvl6pPr>
            <a:lvl7pPr lvl="6" rtl="0">
              <a:spcBef>
                <a:spcPts val="0"/>
              </a:spcBef>
              <a:buSzPct val="100000"/>
              <a:defRPr sz="12006"/>
            </a:lvl7pPr>
            <a:lvl8pPr lvl="7" rtl="0">
              <a:spcBef>
                <a:spcPts val="0"/>
              </a:spcBef>
              <a:buSzPct val="100000"/>
              <a:defRPr sz="12006"/>
            </a:lvl8pPr>
            <a:lvl9pPr lvl="8" rtl="0">
              <a:spcBef>
                <a:spcPts val="0"/>
              </a:spcBef>
              <a:buSzPct val="100000"/>
              <a:defRPr sz="1200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8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7" y="4207953"/>
            <a:ext cx="16695508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</a:pPr>
            <a:r>
              <a:rPr lang="en-US" sz="9600" dirty="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Storing User Data in DynamoDB</a:t>
            </a:r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In the previous example, there was no database integration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Additions to Our Example</a:t>
            </a:r>
            <a:endParaRPr lang="en" sz="440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In the previous example, there was no database integration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In this example, we will expand our code solution to persist users and course information to </a:t>
            </a:r>
            <a:r>
              <a:rPr lang="en-IN" sz="4002" dirty="0" err="1">
                <a:solidFill>
                  <a:srgbClr val="434343"/>
                </a:solidFill>
              </a:rPr>
              <a:t>DynamoDB</a:t>
            </a: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Additions to Our Example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66175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In the previous example, there was no database integration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In this example, we will expand our code solution to persist users and course information to DynamoDB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This will involve adding IAM permissions to our Lambda functions, as well as creating a DynamoDB table, using our SAM template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Additions to Our Example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66175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106277" y="1052213"/>
            <a:ext cx="16075446" cy="8177813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" dirty="0"/>
              <a:t>Let’s Go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4229298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 algn="ctr"/>
            <a:r>
              <a:rPr lang="en-IN" dirty="0"/>
              <a:t>Data Retrieval Fundamentals: Queries, Scans and Indexes</a:t>
            </a: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616811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algn="ctr"/>
            <a:r>
              <a:rPr lang="en-US" dirty="0"/>
              <a:t>Next Section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47783081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119</Words>
  <Application>Microsoft Office PowerPoint</Application>
  <PresentationFormat>Custom</PresentationFormat>
  <Paragraphs>13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Roboto</vt:lpstr>
      <vt:lpstr>Packt</vt:lpstr>
      <vt:lpstr>Storing User Data in DynamoDB</vt:lpstr>
      <vt:lpstr>Additions to Our Example</vt:lpstr>
      <vt:lpstr>Additions to Our Example</vt:lpstr>
      <vt:lpstr>Additions to Our Example</vt:lpstr>
      <vt:lpstr>Let’s Go</vt:lpstr>
      <vt:lpstr>Data Retrieval Fundamentals: Queries, Scans and Indexes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dc:creator>Aiman Khan</dc:creator>
  <cp:lastModifiedBy>Mallika Chavan</cp:lastModifiedBy>
  <cp:revision>27</cp:revision>
  <dcterms:modified xsi:type="dcterms:W3CDTF">2019-05-22T09:26:50Z</dcterms:modified>
</cp:coreProperties>
</file>