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30"/>
  </p:notesMasterIdLst>
  <p:sldIdLst>
    <p:sldId id="274" r:id="rId3"/>
    <p:sldId id="269" r:id="rId4"/>
    <p:sldId id="262" r:id="rId5"/>
    <p:sldId id="284" r:id="rId6"/>
    <p:sldId id="285" r:id="rId7"/>
    <p:sldId id="264" r:id="rId8"/>
    <p:sldId id="275" r:id="rId9"/>
    <p:sldId id="286" r:id="rId10"/>
    <p:sldId id="287" r:id="rId11"/>
    <p:sldId id="276" r:id="rId12"/>
    <p:sldId id="282" r:id="rId13"/>
    <p:sldId id="278" r:id="rId14"/>
    <p:sldId id="288" r:id="rId15"/>
    <p:sldId id="289" r:id="rId16"/>
    <p:sldId id="290" r:id="rId17"/>
    <p:sldId id="291" r:id="rId18"/>
    <p:sldId id="283" r:id="rId19"/>
    <p:sldId id="279" r:id="rId20"/>
    <p:sldId id="280" r:id="rId21"/>
    <p:sldId id="292" r:id="rId22"/>
    <p:sldId id="293" r:id="rId23"/>
    <p:sldId id="294" r:id="rId24"/>
    <p:sldId id="281" r:id="rId25"/>
    <p:sldId id="295" r:id="rId26"/>
    <p:sldId id="296" r:id="rId27"/>
    <p:sldId id="297" r:id="rId28"/>
    <p:sldId id="271" r:id="rId29"/>
  </p:sldIdLst>
  <p:sldSz cx="18288000" cy="10282238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1A6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2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0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2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2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09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083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7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76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76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76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23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23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23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23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21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21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2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4204435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IN" sz="9600" dirty="0"/>
              <a:t>Data Retrieval Fundamentals: Queries, Scans, and Indexes</a:t>
            </a:r>
            <a:endParaRPr lang="en-US" sz="9595" dirty="0"/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5154136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333868" y="15768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"title": "This old tale",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"year": 1920,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"rating": 7.2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"genres": ["Animation"]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507" indent="-711281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Char char="●"/>
            </a:pPr>
            <a:endParaRPr lang="en-IN" sz="22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"title": "The great sailing trip",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"year": 2015,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"rating": 8.1,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"genres": ["Comedy", "Adventure"],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extra_info</a:t>
            </a: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actors": ["Jane </a:t>
            </a:r>
            <a:r>
              <a:rPr lang="en-IN" sz="22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Jole</a:t>
            </a: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"Andy Addams"],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"awards": ["Critics Awards 2015", "Movie Fan Awards 2015“]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203226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</a:pPr>
            <a:r>
              <a:rPr lang="en-IN" sz="2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sz="22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226">
              <a:lnSpc>
                <a:spcPct val="100000"/>
              </a:lnSpc>
              <a:spcAft>
                <a:spcPts val="0"/>
              </a:spcAft>
              <a:buClr>
                <a:srgbClr val="434343"/>
              </a:buClr>
            </a:pPr>
            <a:endParaRPr lang="en-IN" sz="16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Storing Data Just Like JSON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4562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9600" dirty="0"/>
              <a:t>Think About DynamoDB            As a Persistent Map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247717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Maps are just key value stores, that is, a data structure, where each element contains a unique key coupled with an object (the value)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Maps In Applications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422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Maps are just key value stores, that is, a data structure, where each element contains a unique key coupled with an object (the value)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are designed to offer consistent O(1) performance, when retrieving data based on the key, because the key is usually hashed or indexed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Maps In Applications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1686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Maps are just key value stores, that is, a data structure, where each element contains a unique key coupled with an object (the value)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are designed to offer consistent O(1) performance, when retrieving data based on the key, because the key is usually hashed or indexed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want to retrieve data based on something in the value part of a map, you need to iterate through all possible keys/values, until you find what you are looking for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Maps In Applications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1686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Maps are just key value stores, that is, a data structure, where each element contains a unique key coupled with an object (the value)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are designed to offer consistent O(1) performance, when retrieving data based on the key, because the key is usually hashed or indexed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want to retrieve data based on something in the value part of a map, you need to iterate through all possible keys/values, until you find what you are looking for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query time grows with the number of objects in the map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Maps In Applications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168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Maps are just key value stores, that is, a data structure, where each element contains a unique key coupled with an object (the value)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are designed to offer consistent O(1) performance, when retrieving data based on the key, because the key is usually hashed or indexed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want to retrieve data based on something in the value part of a map, you need to iterate through all possible keys/values, until you find what you are looking for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query time grows with the number of objects in the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works in exactly the same way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Maps In Applications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1686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email_address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“joe.bloggs@gmail.com”,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last_login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1545066160142,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“joe.bloggs1234”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“password”: 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hashed_password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“Joe”,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“Bloggs”,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favourite_courses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[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“course_id_1”,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“course_id_2”,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“course_id_3”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03226" lvl="0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24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User Table Data Model</a:t>
            </a:r>
            <a:endParaRPr lang="en" sz="440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08502-17D4-4584-B48B-DE831C9CC5AC}"/>
              </a:ext>
            </a:extLst>
          </p:cNvPr>
          <p:cNvSpPr txBox="1"/>
          <p:nvPr/>
        </p:nvSpPr>
        <p:spPr>
          <a:xfrm>
            <a:off x="8489862" y="406266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Partition key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598E-20C6-412C-A347-63F29F7A5B7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589432" y="4062667"/>
            <a:ext cx="2900430" cy="323164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2A76E2-25EE-45FC-A103-C0B2DAAA942B}"/>
              </a:ext>
            </a:extLst>
          </p:cNvPr>
          <p:cNvSpPr txBox="1"/>
          <p:nvPr/>
        </p:nvSpPr>
        <p:spPr>
          <a:xfrm>
            <a:off x="5365662" y="7306325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Favourite courses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059DD3-9798-4F62-93FA-7A61BC6B4722}"/>
              </a:ext>
            </a:extLst>
          </p:cNvPr>
          <p:cNvCxnSpPr>
            <a:cxnSpLocks/>
          </p:cNvCxnSpPr>
          <p:nvPr/>
        </p:nvCxnSpPr>
        <p:spPr>
          <a:xfrm flipH="1">
            <a:off x="3425780" y="7568096"/>
            <a:ext cx="1798214" cy="223622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F8C4F-5CED-4164-B11C-3CD177D89AC1}"/>
              </a:ext>
            </a:extLst>
          </p:cNvPr>
          <p:cNvSpPr txBox="1"/>
          <p:nvPr/>
        </p:nvSpPr>
        <p:spPr>
          <a:xfrm>
            <a:off x="8489862" y="307701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Sort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4E3B5-A16A-4DB1-B815-0987AED29F6E}"/>
              </a:ext>
            </a:extLst>
          </p:cNvPr>
          <p:cNvCxnSpPr>
            <a:cxnSpLocks/>
          </p:cNvCxnSpPr>
          <p:nvPr/>
        </p:nvCxnSpPr>
        <p:spPr>
          <a:xfrm flipH="1" flipV="1">
            <a:off x="5688760" y="3302638"/>
            <a:ext cx="2801102" cy="36151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1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“1”,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“title”: “Hands on with DynamoDB”,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publish_date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“01/01/2019”,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author_name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“James Cross”,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subject_area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“AWS”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24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Course Information Table Data Model</a:t>
            </a:r>
            <a:endParaRPr lang="en" sz="440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79C55-B4C1-4C7A-965D-0E94B9972648}"/>
              </a:ext>
            </a:extLst>
          </p:cNvPr>
          <p:cNvSpPr txBox="1"/>
          <p:nvPr/>
        </p:nvSpPr>
        <p:spPr>
          <a:xfrm>
            <a:off x="7381740" y="226609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Partition key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35CE2F-2376-4DDE-B253-D9092C278D48}"/>
              </a:ext>
            </a:extLst>
          </p:cNvPr>
          <p:cNvCxnSpPr>
            <a:cxnSpLocks/>
          </p:cNvCxnSpPr>
          <p:nvPr/>
        </p:nvCxnSpPr>
        <p:spPr>
          <a:xfrm flipH="1">
            <a:off x="3863662" y="2527867"/>
            <a:ext cx="3518078" cy="261771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2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just like reading data based on a key in a map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So Far, We Have Only Accessed Data Based On Partition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9766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Retrieve Data by Key: Queries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36637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just like reading data based on a key in a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refers to this operation as a “query”, but really it’s just a </a:t>
            </a:r>
            <a:r>
              <a:rPr lang="en-IN" sz="4002" dirty="0" err="1">
                <a:solidFill>
                  <a:srgbClr val="434343"/>
                </a:solidFill>
              </a:rPr>
              <a:t>GetBykey</a:t>
            </a:r>
            <a:r>
              <a:rPr lang="en-IN" sz="4002" dirty="0">
                <a:solidFill>
                  <a:srgbClr val="434343"/>
                </a:solidFill>
              </a:rPr>
              <a:t> operation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So Far, We Have Only Accessed Data Based On Partition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6006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8695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just like reading data based on a key in a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refers to this operation as a “query”, but really it’s just a </a:t>
            </a:r>
            <a:r>
              <a:rPr lang="en-IN" sz="4002" dirty="0" err="1">
                <a:solidFill>
                  <a:srgbClr val="434343"/>
                </a:solidFill>
              </a:rPr>
              <a:t>GetBykey</a:t>
            </a:r>
            <a:r>
              <a:rPr lang="en-IN" sz="4002" dirty="0">
                <a:solidFill>
                  <a:srgbClr val="434343"/>
                </a:solidFill>
              </a:rPr>
              <a:t> operation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also gives you the option to create tables with composite keys: A partition key and a sort key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So Far, We Have Only Accessed Data Based On Partition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6006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1221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just like reading data based </a:t>
            </a:r>
            <a:r>
              <a:rPr lang="en-IN" sz="4002">
                <a:solidFill>
                  <a:srgbClr val="434343"/>
                </a:solidFill>
              </a:rPr>
              <a:t>on a key </a:t>
            </a:r>
            <a:r>
              <a:rPr lang="en-IN" sz="4002" dirty="0">
                <a:solidFill>
                  <a:srgbClr val="434343"/>
                </a:solidFill>
              </a:rPr>
              <a:t>in a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refers to this operation as a “query”, but really it’s just a </a:t>
            </a:r>
            <a:r>
              <a:rPr lang="en-IN" sz="4002" dirty="0" err="1">
                <a:solidFill>
                  <a:srgbClr val="434343"/>
                </a:solidFill>
              </a:rPr>
              <a:t>GetBykey</a:t>
            </a:r>
            <a:r>
              <a:rPr lang="en-IN" sz="4002" dirty="0">
                <a:solidFill>
                  <a:srgbClr val="434343"/>
                </a:solidFill>
              </a:rPr>
              <a:t> operation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also gives you the option to create tables with composite keys: A partition key and a sort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our data model, this would allow for multiple entries for a single 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, as long as each contains a different </a:t>
            </a:r>
            <a:r>
              <a:rPr lang="en-IN" sz="4002" dirty="0" err="1">
                <a:solidFill>
                  <a:srgbClr val="434343"/>
                </a:solidFill>
              </a:rPr>
              <a:t>LastLogin</a:t>
            </a:r>
            <a:r>
              <a:rPr lang="en-IN" sz="4002" dirty="0">
                <a:solidFill>
                  <a:srgbClr val="434343"/>
                </a:solidFill>
              </a:rPr>
              <a:t> time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So Far, We Have Only Accessed Data Based On Partition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6006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 our Query operation can return multiple results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Taking This Further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6685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 our Query operation can return multiple results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can also supply a filter expression along with our Query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gets executed after a query has run, but before the results are returned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Taking This Further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9683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 our Query operation can return multiple results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can also supply a filter expression along with our Query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gets executed after a query has run, but before the results are returned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Another option is to use a Range Expression, which can be applied to a tables sort key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Taking This Further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9683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 our Query operation can return multiple results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can also supply a filter expression along with our Query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gets executed after a query has run, but before the results are returned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Another option is to use </a:t>
            </a:r>
            <a:r>
              <a:rPr lang="en-IN" sz="4002">
                <a:solidFill>
                  <a:srgbClr val="434343"/>
                </a:solidFill>
              </a:rPr>
              <a:t>a Range </a:t>
            </a:r>
            <a:r>
              <a:rPr lang="en-IN" sz="4002" dirty="0">
                <a:solidFill>
                  <a:srgbClr val="434343"/>
                </a:solidFill>
              </a:rPr>
              <a:t>E</a:t>
            </a:r>
            <a:r>
              <a:rPr lang="en-IN" sz="4002">
                <a:solidFill>
                  <a:srgbClr val="434343"/>
                </a:solidFill>
              </a:rPr>
              <a:t>xpression</a:t>
            </a:r>
            <a:r>
              <a:rPr lang="en-IN" sz="4002" dirty="0">
                <a:solidFill>
                  <a:srgbClr val="434343"/>
                </a:solidFill>
              </a:rPr>
              <a:t>, which can be applied to a tables sort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only use queries in your application, you can expert average response time in the region of 10 milliseconds, up to 20 million requests per second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Taking This Further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9683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297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Scanning the Data Outside                  of the Primary Key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10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Back in section one, we talked about how NoSQL databases trade query flexibility, against performance, scalability, and availability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Data Model Is Everything</a:t>
            </a:r>
            <a:endParaRPr lang="en" sz="4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Back in section one, we talked about how NoSQL databases trade query flexibility, against performance, scalability, and availability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Understanding these limitations, combined with your applications’ use cases, is critical to designing an effective data schema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Data Model Is Everything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177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Back in section one, we talked about how NoSQL databases trade query flexibility, against performance, scalability, and availability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Understanding these limitations, combined with your applications’ use cases, is critical to designing an effective data schema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Failure to do so can result in high usage costs and poor performance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Data Model Is Everything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17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9600" dirty="0"/>
              <a:t>Let </a:t>
            </a:r>
            <a:r>
              <a:rPr lang="en-IN" sz="9600" dirty="0"/>
              <a:t>U</a:t>
            </a:r>
            <a:r>
              <a:rPr lang="en" sz="9600" dirty="0"/>
              <a:t>s Review </a:t>
            </a:r>
            <a:r>
              <a:rPr lang="en-IN" sz="9600" dirty="0"/>
              <a:t>t</a:t>
            </a:r>
            <a:r>
              <a:rPr lang="en" sz="9600" dirty="0"/>
              <a:t>he           </a:t>
            </a:r>
            <a:r>
              <a:rPr lang="en-GB" sz="9600" dirty="0"/>
              <a:t>Dynamo</a:t>
            </a:r>
            <a:r>
              <a:rPr lang="en" sz="9600" dirty="0"/>
              <a:t> Data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Tables: Collection of data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3796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Tables: Collection of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Items: Individual entries in your table (rows)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2325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Tables – collection of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Items – individual entries in your table (rows)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Attributes – the properties associated with the entries (columns)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2325979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1267</Words>
  <Application>Microsoft Office PowerPoint</Application>
  <PresentationFormat>Custom</PresentationFormat>
  <Paragraphs>128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Consolas</vt:lpstr>
      <vt:lpstr>Arial</vt:lpstr>
      <vt:lpstr>Roboto</vt:lpstr>
      <vt:lpstr>Calibri</vt:lpstr>
      <vt:lpstr>Packt</vt:lpstr>
      <vt:lpstr>1_Packt</vt:lpstr>
      <vt:lpstr>Data Retrieval Fundamentals: Queries, Scans, and Indexes</vt:lpstr>
      <vt:lpstr>Retrieve Data by Key: Queries</vt:lpstr>
      <vt:lpstr>The Data Model Is Everything</vt:lpstr>
      <vt:lpstr>The Data Model Is Everything</vt:lpstr>
      <vt:lpstr>The Data Model Is Everything</vt:lpstr>
      <vt:lpstr>Let Us Review the           Dynamo Data Model</vt:lpstr>
      <vt:lpstr>DynamoDB – Fundamentals</vt:lpstr>
      <vt:lpstr>DynamoDB – Fundamentals</vt:lpstr>
      <vt:lpstr>DynamoDB – Fundamentals</vt:lpstr>
      <vt:lpstr>Storing Data Just Like JSON</vt:lpstr>
      <vt:lpstr>Think About DynamoDB            As a Persistent Map</vt:lpstr>
      <vt:lpstr>Maps In Applications</vt:lpstr>
      <vt:lpstr>Maps In Applications</vt:lpstr>
      <vt:lpstr>Maps In Applications</vt:lpstr>
      <vt:lpstr>Maps In Applications</vt:lpstr>
      <vt:lpstr>Maps In Applications</vt:lpstr>
      <vt:lpstr>User Table Data Model</vt:lpstr>
      <vt:lpstr>Course Information Table Data Model</vt:lpstr>
      <vt:lpstr>So Far, We Have Only Accessed Data Based On Partition Key</vt:lpstr>
      <vt:lpstr>So Far, We Have Only Accessed Data Based On Partition Key</vt:lpstr>
      <vt:lpstr>So Far, We Have Only Accessed Data Based On Partition Key</vt:lpstr>
      <vt:lpstr>So Far, We Have Only Accessed Data Based On Partition Key</vt:lpstr>
      <vt:lpstr>Taking This Further</vt:lpstr>
      <vt:lpstr>Taking This Further</vt:lpstr>
      <vt:lpstr>Taking This Further</vt:lpstr>
      <vt:lpstr>Taking This Further</vt:lpstr>
      <vt:lpstr>Scanning the Data Outside                  of the Primary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44</cp:revision>
  <dcterms:modified xsi:type="dcterms:W3CDTF">2019-07-04T09:08:34Z</dcterms:modified>
</cp:coreProperties>
</file>